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5" r:id="rId2"/>
    <p:sldId id="300" r:id="rId3"/>
    <p:sldId id="301" r:id="rId4"/>
    <p:sldId id="259" r:id="rId5"/>
    <p:sldId id="260" r:id="rId6"/>
    <p:sldId id="266" r:id="rId7"/>
    <p:sldId id="286" r:id="rId8"/>
    <p:sldId id="302" r:id="rId9"/>
    <p:sldId id="296" r:id="rId10"/>
    <p:sldId id="269" r:id="rId11"/>
    <p:sldId id="299" r:id="rId12"/>
    <p:sldId id="298" r:id="rId13"/>
    <p:sldId id="281" r:id="rId14"/>
    <p:sldId id="297" r:id="rId15"/>
    <p:sldId id="26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CD1"/>
    <a:srgbClr val="AAD0E5"/>
    <a:srgbClr val="FD6B6B"/>
    <a:srgbClr val="FEBDBD"/>
    <a:srgbClr val="FEDADA"/>
    <a:srgbClr val="579FC3"/>
    <a:srgbClr val="4A97BE"/>
    <a:srgbClr val="97C3D9"/>
    <a:srgbClr val="A3CBDE"/>
    <a:srgbClr val="418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071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6847C-1413-49DF-BFB5-7378BCEA482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C7F8E-A7FF-4B33-8FEA-2C27DC302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2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97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66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18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92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96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3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7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29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6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9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2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64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4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C7F8E-A7FF-4B33-8FEA-2C27DC3026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2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97C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F83A6-5712-4304-8DDF-A04BF298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51E0D1-0FD8-45F9-A029-50B675ADA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D9A4A-4EB8-4927-AFFD-348CA5AE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FE4690-DEED-4FC7-A8E9-893FACCB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A3717-CB5C-4076-899A-A03F1BEA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8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75639-F374-47B2-BBBB-260F9196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CBFF4-6353-4E80-AC5D-8D41F9C92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13DA6E-8243-4DDC-80AA-57E76F0C7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2FA21C-E991-4B1E-9C02-1E99FF96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763834-9B71-4AA9-8557-91F9F0E8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0952C4-383C-4B6C-8699-9C68A265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0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16F7-C2FD-478F-B61D-C85CE303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BDF530-8667-4ED9-8410-6B0A44590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18D968-E319-4B6D-A5C4-CA9621F4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5A9D51-CE5A-436F-8B02-33E47142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848B0-077E-4239-80BB-08193561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15A064-DA98-4F67-9BD4-E7C16A7D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67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4A550-82CF-42E5-AC42-8F4CDE6C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56D78C-1A75-4F40-927E-A5B08A130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7533E-E5CD-49E0-8A4B-E562BF2A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B34ED-7096-4714-8DB7-E4CB8AB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26DC7-194C-44F8-81CE-27591CED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82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CD272B-3C2E-4FFA-8296-86D893FF7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FBB899-A538-40F3-94F5-E2834595D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B2AC2-8F11-438D-BE32-01FF5956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04A13-DEE9-433F-AC0B-0D4B265A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61E75B-088E-42E4-916E-69BF1690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5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4B8F9-E206-486A-90F3-6E86C95D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8DDC5-C78D-4252-825D-C90EE905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66EF4-5B43-45BD-84C3-01433079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87A05-1F4B-4119-B346-34B6B3BD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BA753E-D391-4DFD-94C8-C646562D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8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9A72E-19B6-42A5-A625-09A8DE76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C12B7-0FF5-4260-99BB-F8C90677D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E3B23-E3C8-467E-92F0-6D5B79E3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18F3D-631B-47E0-9DA8-861DCA6E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D8783-070E-4388-9542-8922F3C1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9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CFA0E-0DFA-4706-AF85-D461884B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EAA56-1CD1-4950-BB6C-847BEE9FD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1A4FA7-9C84-4C10-B28B-443306AED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0BEB77-3D38-4037-A349-ECEFCAA1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B2A7FE-B65F-45A6-92E8-5749D200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3044C2-BFBF-4CC9-9C30-35ED714E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95CB7-BA45-4B6B-9FE9-B3A556F9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E50471-EB88-4603-B990-9AA307264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1A6959-8EB0-477D-BA7C-4C26D925F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75F514-D651-4045-899C-992F2BFEE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DB137C-6ABB-4B52-82B2-4EBC012D3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CE0D0B-2142-4441-B662-B4A142BA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95FB27-E147-4E52-AC43-00ADB17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86B4FE-1B4E-44F1-8953-4016D904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8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D7020-86A0-415A-87A0-BAF98FA4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F62332-6861-41FC-AD2B-3C928509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B6458D-9C3D-4DAA-8773-A6F08CB08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DE1E79-DBD9-4448-8F92-A55E935C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7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1D0819-3D28-4090-8716-B46191FB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CC7051-01B5-4B15-9081-5DA266DD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9255F-8237-436C-AFB9-2699AE19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94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1D0819-3D28-4090-8716-B46191FB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CC7051-01B5-4B15-9081-5DA266DD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9255F-8237-436C-AFB9-2699AE19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占位符 6">
            <a:extLst>
              <a:ext uri="{FF2B5EF4-FFF2-40B4-BE49-F238E27FC236}">
                <a16:creationId xmlns:a16="http://schemas.microsoft.com/office/drawing/2014/main" id="{23923BED-F2EF-4D8E-BF4D-CCD668CA6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172" y="516839"/>
            <a:ext cx="4737100" cy="4699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95611FE7-4ED0-44AC-96A2-331914FD409E}"/>
              </a:ext>
            </a:extLst>
          </p:cNvPr>
          <p:cNvSpPr>
            <a:spLocks/>
          </p:cNvSpPr>
          <p:nvPr userDrawn="1"/>
        </p:nvSpPr>
        <p:spPr bwMode="auto">
          <a:xfrm>
            <a:off x="523311" y="244368"/>
            <a:ext cx="629778" cy="742371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32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1D0819-3D28-4090-8716-B46191FB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CC7051-01B5-4B15-9081-5DA266DD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9255F-8237-436C-AFB9-2699AE19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占位符 6">
            <a:extLst>
              <a:ext uri="{FF2B5EF4-FFF2-40B4-BE49-F238E27FC236}">
                <a16:creationId xmlns:a16="http://schemas.microsoft.com/office/drawing/2014/main" id="{23923BED-F2EF-4D8E-BF4D-CCD668CA6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516839"/>
            <a:ext cx="4737100" cy="4699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6271C7B8-1026-4868-A00B-F3F708F944F1}"/>
              </a:ext>
            </a:extLst>
          </p:cNvPr>
          <p:cNvSpPr>
            <a:spLocks/>
          </p:cNvSpPr>
          <p:nvPr userDrawn="1"/>
        </p:nvSpPr>
        <p:spPr bwMode="auto">
          <a:xfrm>
            <a:off x="336550" y="294589"/>
            <a:ext cx="812800" cy="812800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7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032F50-2C7F-41A0-BE53-A3DD699C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01C870-7EBB-4972-8101-469503356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59B14F-811F-435E-98FA-E4E082A96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97A6B-6673-4A92-B698-9397FF0D32B8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60FC2-141A-490D-8C09-6A32965D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8798D-9BE1-47F0-9B32-CB8414270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1E75-2836-473E-9F4A-F0E26D691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9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SO_Shape">
            <a:extLst>
              <a:ext uri="{FF2B5EF4-FFF2-40B4-BE49-F238E27FC236}">
                <a16:creationId xmlns:a16="http://schemas.microsoft.com/office/drawing/2014/main" id="{6BFB5ABF-9D44-466F-88F6-3B3880C6BE64}"/>
              </a:ext>
            </a:extLst>
          </p:cNvPr>
          <p:cNvSpPr>
            <a:spLocks/>
          </p:cNvSpPr>
          <p:nvPr/>
        </p:nvSpPr>
        <p:spPr bwMode="auto">
          <a:xfrm>
            <a:off x="5394400" y="3520860"/>
            <a:ext cx="932616" cy="932616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E51834-67CB-490D-94B6-B03732A577C0}"/>
              </a:ext>
            </a:extLst>
          </p:cNvPr>
          <p:cNvGrpSpPr/>
          <p:nvPr/>
        </p:nvGrpSpPr>
        <p:grpSpPr>
          <a:xfrm>
            <a:off x="-38100" y="0"/>
            <a:ext cx="4150097" cy="4686286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7A150A4-8B90-4985-B7E3-776074DA2260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358D1DD-237B-48B7-A91E-0C04F059775B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7B47B18-C276-46EE-9C86-57B74F10E526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045CC05-0DD0-46B4-995F-582E1F11F282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16CC337-E5C5-4FEC-8DE7-22CF4DE77B3A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2FF931A-806D-4EE5-8402-BFA09DCABB6A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2DAEA40-E71E-4B32-9D9E-0C3FFDDCB73E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9F89066-1646-4DBD-AE53-F24BF911EDAA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0AD41B9-1C71-4FC8-ABCF-9424F72D52AA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EB9DF83-4429-496B-959D-A29E99EF8901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244C2A0-55B2-46C8-B32D-D8BB81778729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AA8D862-0844-4075-907D-CF00B222F352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75F30E8-7BDF-42AD-B606-E7D4E5BA41E6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8798825-BF70-4F5F-B5B5-0F0C2E889BAB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KSO_Shape">
            <a:extLst>
              <a:ext uri="{FF2B5EF4-FFF2-40B4-BE49-F238E27FC236}">
                <a16:creationId xmlns:a16="http://schemas.microsoft.com/office/drawing/2014/main" id="{3B52D088-6B58-44E4-A7E3-057C2495DD80}"/>
              </a:ext>
            </a:extLst>
          </p:cNvPr>
          <p:cNvSpPr>
            <a:spLocks/>
          </p:cNvSpPr>
          <p:nvPr/>
        </p:nvSpPr>
        <p:spPr bwMode="auto">
          <a:xfrm>
            <a:off x="5421374" y="2443017"/>
            <a:ext cx="1544151" cy="1544151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82D95-31F0-43CA-9447-ED512F186CAF}"/>
              </a:ext>
            </a:extLst>
          </p:cNvPr>
          <p:cNvSpPr txBox="1"/>
          <p:nvPr/>
        </p:nvSpPr>
        <p:spPr>
          <a:xfrm>
            <a:off x="3999325" y="1145934"/>
            <a:ext cx="3246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+mj-ea"/>
                <a:ea typeface="+mj-ea"/>
              </a:rPr>
              <a:t>Self Introduction</a:t>
            </a:r>
            <a:endParaRPr lang="zh-CN" altLang="en-US" sz="4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8BA5127-9F0C-4086-A755-125B8D37B6DC}"/>
              </a:ext>
            </a:extLst>
          </p:cNvPr>
          <p:cNvGrpSpPr/>
          <p:nvPr/>
        </p:nvGrpSpPr>
        <p:grpSpPr>
          <a:xfrm rot="10800000">
            <a:off x="8733444" y="2954928"/>
            <a:ext cx="3478040" cy="3927400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4E91D28-C8DB-4A77-80AC-F719C8112756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2F4F64B-33FF-4F3A-9558-64EB057B8175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E9753B1-63E7-4E6D-935F-E14E4DD60D37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F5AE177-891A-48EA-BF19-476373F91189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405BA24-ACD2-4EA1-8E91-F0D33F77A7D0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D0130DC-9630-4AEC-919F-045B8F567002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B3497E0-9254-47FB-B847-1D598051F2DC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52428C6-099A-4D7A-8A36-4ACCC4E5729D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506E49A-86D7-4420-AD5D-ACA6AA4ECBF0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7159CFC-99D7-47C1-9548-9D5A5FB78BCC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29CA77C-BC31-4A40-89D8-38D2FD0D7EDC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33DC58B-4DFD-4210-99E5-C4B2F8E60F77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533E296-A64E-4F76-A0A0-0EC775270672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8B079A8-9771-4CC1-B0DF-C510384A5AEF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BAB017D-472A-4F13-A0A1-A7EEA1B239E8}"/>
              </a:ext>
            </a:extLst>
          </p:cNvPr>
          <p:cNvSpPr/>
          <p:nvPr/>
        </p:nvSpPr>
        <p:spPr>
          <a:xfrm>
            <a:off x="3712751" y="1133313"/>
            <a:ext cx="4871333" cy="474853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B4F1DA-C561-446A-A990-5160FCC9F83D}"/>
              </a:ext>
            </a:extLst>
          </p:cNvPr>
          <p:cNvSpPr txBox="1"/>
          <p:nvPr/>
        </p:nvSpPr>
        <p:spPr>
          <a:xfrm>
            <a:off x="4033990" y="4580541"/>
            <a:ext cx="1693151" cy="278006"/>
          </a:xfrm>
          <a:custGeom>
            <a:avLst/>
            <a:gdLst/>
            <a:ahLst/>
            <a:cxnLst/>
            <a:rect l="l" t="t" r="r" b="b"/>
            <a:pathLst>
              <a:path w="2096770" h="344278">
                <a:moveTo>
                  <a:pt x="2036397" y="221844"/>
                </a:moveTo>
                <a:lnTo>
                  <a:pt x="2051407" y="225544"/>
                </a:lnTo>
                <a:cubicBezTo>
                  <a:pt x="2059709" y="244869"/>
                  <a:pt x="2073663" y="264699"/>
                  <a:pt x="2093268" y="285035"/>
                </a:cubicBezTo>
                <a:lnTo>
                  <a:pt x="2096770" y="287801"/>
                </a:lnTo>
                <a:lnTo>
                  <a:pt x="2083474" y="312539"/>
                </a:lnTo>
                <a:lnTo>
                  <a:pt x="1839107" y="312539"/>
                </a:lnTo>
                <a:lnTo>
                  <a:pt x="1833714" y="297805"/>
                </a:lnTo>
                <a:lnTo>
                  <a:pt x="2075158" y="297805"/>
                </a:lnTo>
                <a:lnTo>
                  <a:pt x="2080833" y="289458"/>
                </a:lnTo>
                <a:cubicBezTo>
                  <a:pt x="2060264" y="271180"/>
                  <a:pt x="2045453" y="248642"/>
                  <a:pt x="2036397" y="221844"/>
                </a:cubicBezTo>
                <a:close/>
                <a:moveTo>
                  <a:pt x="1268611" y="162153"/>
                </a:moveTo>
                <a:lnTo>
                  <a:pt x="1251949" y="166118"/>
                </a:lnTo>
                <a:lnTo>
                  <a:pt x="1222759" y="170282"/>
                </a:lnTo>
                <a:lnTo>
                  <a:pt x="1222759" y="262481"/>
                </a:lnTo>
                <a:lnTo>
                  <a:pt x="1225661" y="266239"/>
                </a:lnTo>
                <a:lnTo>
                  <a:pt x="1225661" y="176480"/>
                </a:lnTo>
                <a:lnTo>
                  <a:pt x="1233384" y="175374"/>
                </a:lnTo>
                <a:lnTo>
                  <a:pt x="1270601" y="167919"/>
                </a:lnTo>
                <a:close/>
                <a:moveTo>
                  <a:pt x="697111" y="162153"/>
                </a:moveTo>
                <a:lnTo>
                  <a:pt x="680449" y="166118"/>
                </a:lnTo>
                <a:lnTo>
                  <a:pt x="651259" y="170282"/>
                </a:lnTo>
                <a:lnTo>
                  <a:pt x="651259" y="262481"/>
                </a:lnTo>
                <a:lnTo>
                  <a:pt x="654161" y="266239"/>
                </a:lnTo>
                <a:lnTo>
                  <a:pt x="654161" y="176480"/>
                </a:lnTo>
                <a:lnTo>
                  <a:pt x="661884" y="175374"/>
                </a:lnTo>
                <a:lnTo>
                  <a:pt x="699101" y="167919"/>
                </a:lnTo>
                <a:close/>
                <a:moveTo>
                  <a:pt x="1903052" y="152474"/>
                </a:moveTo>
                <a:lnTo>
                  <a:pt x="1903052" y="266328"/>
                </a:lnTo>
                <a:lnTo>
                  <a:pt x="1907963" y="266328"/>
                </a:lnTo>
                <a:lnTo>
                  <a:pt x="1907963" y="153814"/>
                </a:lnTo>
                <a:lnTo>
                  <a:pt x="1957195" y="153814"/>
                </a:lnTo>
                <a:lnTo>
                  <a:pt x="1955905" y="152474"/>
                </a:lnTo>
                <a:close/>
                <a:moveTo>
                  <a:pt x="1605606" y="146192"/>
                </a:moveTo>
                <a:lnTo>
                  <a:pt x="1617019" y="155727"/>
                </a:lnTo>
                <a:cubicBezTo>
                  <a:pt x="1623666" y="159108"/>
                  <a:pt x="1632494" y="162140"/>
                  <a:pt x="1643504" y="164823"/>
                </a:cubicBezTo>
                <a:lnTo>
                  <a:pt x="1678741" y="173574"/>
                </a:lnTo>
                <a:cubicBezTo>
                  <a:pt x="1703077" y="179658"/>
                  <a:pt x="1719559" y="185034"/>
                  <a:pt x="1728188" y="189702"/>
                </a:cubicBezTo>
                <a:lnTo>
                  <a:pt x="1737113" y="197505"/>
                </a:lnTo>
                <a:lnTo>
                  <a:pt x="1731353" y="188546"/>
                </a:lnTo>
                <a:cubicBezTo>
                  <a:pt x="1715405" y="180195"/>
                  <a:pt x="1689916" y="172587"/>
                  <a:pt x="1654886" y="165723"/>
                </a:cubicBezTo>
                <a:cubicBezTo>
                  <a:pt x="1640667" y="162939"/>
                  <a:pt x="1628360" y="159189"/>
                  <a:pt x="1617965" y="154472"/>
                </a:cubicBezTo>
                <a:close/>
                <a:moveTo>
                  <a:pt x="53031" y="146192"/>
                </a:moveTo>
                <a:lnTo>
                  <a:pt x="64444" y="155727"/>
                </a:lnTo>
                <a:cubicBezTo>
                  <a:pt x="71091" y="159108"/>
                  <a:pt x="79919" y="162140"/>
                  <a:pt x="90929" y="164823"/>
                </a:cubicBezTo>
                <a:lnTo>
                  <a:pt x="126166" y="173574"/>
                </a:lnTo>
                <a:cubicBezTo>
                  <a:pt x="150502" y="179658"/>
                  <a:pt x="166984" y="185034"/>
                  <a:pt x="175613" y="189702"/>
                </a:cubicBezTo>
                <a:lnTo>
                  <a:pt x="184538" y="197505"/>
                </a:lnTo>
                <a:lnTo>
                  <a:pt x="178778" y="188546"/>
                </a:lnTo>
                <a:cubicBezTo>
                  <a:pt x="162830" y="180195"/>
                  <a:pt x="137341" y="172587"/>
                  <a:pt x="102311" y="165723"/>
                </a:cubicBezTo>
                <a:cubicBezTo>
                  <a:pt x="88092" y="162939"/>
                  <a:pt x="75785" y="159189"/>
                  <a:pt x="65390" y="154472"/>
                </a:cubicBezTo>
                <a:close/>
                <a:moveTo>
                  <a:pt x="1991456" y="90288"/>
                </a:moveTo>
                <a:lnTo>
                  <a:pt x="2006190" y="94923"/>
                </a:lnTo>
                <a:lnTo>
                  <a:pt x="2006190" y="198773"/>
                </a:lnTo>
                <a:lnTo>
                  <a:pt x="1991456" y="194298"/>
                </a:lnTo>
                <a:close/>
                <a:moveTo>
                  <a:pt x="971314" y="53801"/>
                </a:moveTo>
                <a:lnTo>
                  <a:pt x="971314" y="137074"/>
                </a:lnTo>
                <a:cubicBezTo>
                  <a:pt x="996154" y="137074"/>
                  <a:pt x="1014791" y="133172"/>
                  <a:pt x="1027225" y="125366"/>
                </a:cubicBezTo>
                <a:cubicBezTo>
                  <a:pt x="1039659" y="117561"/>
                  <a:pt x="1045876" y="105446"/>
                  <a:pt x="1045876" y="89021"/>
                </a:cubicBezTo>
                <a:cubicBezTo>
                  <a:pt x="1045876" y="84322"/>
                  <a:pt x="1045531" y="79947"/>
                  <a:pt x="1044842" y="75895"/>
                </a:cubicBezTo>
                <a:lnTo>
                  <a:pt x="1043340" y="70481"/>
                </a:lnTo>
                <a:lnTo>
                  <a:pt x="1033867" y="64024"/>
                </a:lnTo>
                <a:cubicBezTo>
                  <a:pt x="1029393" y="61367"/>
                  <a:pt x="1025276" y="59345"/>
                  <a:pt x="1021517" y="57959"/>
                </a:cubicBezTo>
                <a:cubicBezTo>
                  <a:pt x="1013998" y="55187"/>
                  <a:pt x="1003215" y="53801"/>
                  <a:pt x="989169" y="53801"/>
                </a:cubicBezTo>
                <a:close/>
                <a:moveTo>
                  <a:pt x="1259126" y="45541"/>
                </a:moveTo>
                <a:cubicBezTo>
                  <a:pt x="1250766" y="45541"/>
                  <a:pt x="1244522" y="46044"/>
                  <a:pt x="1240395" y="47048"/>
                </a:cubicBezTo>
                <a:lnTo>
                  <a:pt x="1240395" y="141251"/>
                </a:lnTo>
                <a:lnTo>
                  <a:pt x="1273638" y="132345"/>
                </a:lnTo>
                <a:cubicBezTo>
                  <a:pt x="1283903" y="128406"/>
                  <a:pt x="1292313" y="123776"/>
                  <a:pt x="1298867" y="118454"/>
                </a:cubicBezTo>
                <a:cubicBezTo>
                  <a:pt x="1311975" y="107811"/>
                  <a:pt x="1318530" y="94148"/>
                  <a:pt x="1318530" y="77465"/>
                </a:cubicBezTo>
                <a:lnTo>
                  <a:pt x="1315892" y="65164"/>
                </a:lnTo>
                <a:lnTo>
                  <a:pt x="1301308" y="57019"/>
                </a:lnTo>
                <a:cubicBezTo>
                  <a:pt x="1295511" y="53987"/>
                  <a:pt x="1290681" y="51702"/>
                  <a:pt x="1286819" y="50162"/>
                </a:cubicBezTo>
                <a:cubicBezTo>
                  <a:pt x="1279094" y="47081"/>
                  <a:pt x="1269863" y="45541"/>
                  <a:pt x="1259126" y="45541"/>
                </a:cubicBezTo>
                <a:close/>
                <a:moveTo>
                  <a:pt x="687626" y="45541"/>
                </a:moveTo>
                <a:cubicBezTo>
                  <a:pt x="679266" y="45541"/>
                  <a:pt x="673022" y="46044"/>
                  <a:pt x="668895" y="47048"/>
                </a:cubicBezTo>
                <a:lnTo>
                  <a:pt x="668895" y="141251"/>
                </a:lnTo>
                <a:lnTo>
                  <a:pt x="702138" y="132345"/>
                </a:lnTo>
                <a:cubicBezTo>
                  <a:pt x="712403" y="128406"/>
                  <a:pt x="720813" y="123776"/>
                  <a:pt x="727367" y="118454"/>
                </a:cubicBezTo>
                <a:cubicBezTo>
                  <a:pt x="740475" y="107811"/>
                  <a:pt x="747030" y="94148"/>
                  <a:pt x="747030" y="77465"/>
                </a:cubicBezTo>
                <a:lnTo>
                  <a:pt x="744392" y="65164"/>
                </a:lnTo>
                <a:lnTo>
                  <a:pt x="729808" y="57019"/>
                </a:lnTo>
                <a:cubicBezTo>
                  <a:pt x="724011" y="53987"/>
                  <a:pt x="719181" y="51702"/>
                  <a:pt x="715319" y="50162"/>
                </a:cubicBezTo>
                <a:cubicBezTo>
                  <a:pt x="707594" y="47081"/>
                  <a:pt x="698363" y="45541"/>
                  <a:pt x="687626" y="45541"/>
                </a:cubicBezTo>
                <a:close/>
                <a:moveTo>
                  <a:pt x="974331" y="35496"/>
                </a:moveTo>
                <a:cubicBezTo>
                  <a:pt x="967633" y="35496"/>
                  <a:pt x="960823" y="35700"/>
                  <a:pt x="953901" y="36109"/>
                </a:cubicBezTo>
                <a:lnTo>
                  <a:pt x="953901" y="137074"/>
                </a:lnTo>
                <a:lnTo>
                  <a:pt x="950479" y="137074"/>
                </a:lnTo>
                <a:lnTo>
                  <a:pt x="956133" y="137270"/>
                </a:lnTo>
                <a:lnTo>
                  <a:pt x="956133" y="39514"/>
                </a:lnTo>
                <a:lnTo>
                  <a:pt x="984576" y="39514"/>
                </a:lnTo>
                <a:cubicBezTo>
                  <a:pt x="994200" y="39514"/>
                  <a:pt x="1002483" y="39971"/>
                  <a:pt x="1009422" y="40886"/>
                </a:cubicBezTo>
                <a:lnTo>
                  <a:pt x="1016442" y="42606"/>
                </a:lnTo>
                <a:lnTo>
                  <a:pt x="1007296" y="38662"/>
                </a:lnTo>
                <a:cubicBezTo>
                  <a:pt x="998131" y="36551"/>
                  <a:pt x="987143" y="35496"/>
                  <a:pt x="974331" y="35496"/>
                </a:cubicBezTo>
                <a:close/>
                <a:moveTo>
                  <a:pt x="1937752" y="31700"/>
                </a:moveTo>
                <a:cubicBezTo>
                  <a:pt x="1926958" y="31700"/>
                  <a:pt x="1915391" y="31993"/>
                  <a:pt x="1903052" y="32579"/>
                </a:cubicBezTo>
                <a:lnTo>
                  <a:pt x="1903052" y="124569"/>
                </a:lnTo>
                <a:lnTo>
                  <a:pt x="1907963" y="124569"/>
                </a:lnTo>
                <a:lnTo>
                  <a:pt x="1907963" y="35928"/>
                </a:lnTo>
                <a:cubicBezTo>
                  <a:pt x="1922246" y="34598"/>
                  <a:pt x="1934304" y="33933"/>
                  <a:pt x="1944136" y="33933"/>
                </a:cubicBezTo>
                <a:lnTo>
                  <a:pt x="1959097" y="34889"/>
                </a:lnTo>
                <a:lnTo>
                  <a:pt x="1976480" y="37487"/>
                </a:lnTo>
                <a:lnTo>
                  <a:pt x="1986954" y="40311"/>
                </a:lnTo>
                <a:lnTo>
                  <a:pt x="1984832" y="38734"/>
                </a:lnTo>
                <a:lnTo>
                  <a:pt x="1976480" y="37487"/>
                </a:lnTo>
                <a:lnTo>
                  <a:pt x="1969259" y="35539"/>
                </a:lnTo>
                <a:lnTo>
                  <a:pt x="1959097" y="34889"/>
                </a:lnTo>
                <a:close/>
                <a:moveTo>
                  <a:pt x="789937" y="29210"/>
                </a:moveTo>
                <a:cubicBezTo>
                  <a:pt x="810743" y="44360"/>
                  <a:pt x="821146" y="62919"/>
                  <a:pt x="821146" y="84888"/>
                </a:cubicBezTo>
                <a:cubicBezTo>
                  <a:pt x="821146" y="120444"/>
                  <a:pt x="799786" y="146773"/>
                  <a:pt x="757065" y="163874"/>
                </a:cubicBezTo>
                <a:cubicBezTo>
                  <a:pt x="765962" y="190863"/>
                  <a:pt x="781866" y="218455"/>
                  <a:pt x="804776" y="246651"/>
                </a:cubicBezTo>
                <a:cubicBezTo>
                  <a:pt x="819140" y="264308"/>
                  <a:pt x="837966" y="281928"/>
                  <a:pt x="861253" y="299511"/>
                </a:cubicBezTo>
                <a:cubicBezTo>
                  <a:pt x="826027" y="310006"/>
                  <a:pt x="794105" y="324154"/>
                  <a:pt x="765485" y="341955"/>
                </a:cubicBezTo>
                <a:lnTo>
                  <a:pt x="760309" y="344278"/>
                </a:lnTo>
                <a:lnTo>
                  <a:pt x="751634" y="335948"/>
                </a:lnTo>
                <a:cubicBezTo>
                  <a:pt x="781148" y="315266"/>
                  <a:pt x="810843" y="301409"/>
                  <a:pt x="840718" y="294376"/>
                </a:cubicBezTo>
                <a:cubicBezTo>
                  <a:pt x="799223" y="269480"/>
                  <a:pt x="766198" y="225648"/>
                  <a:pt x="741644" y="162880"/>
                </a:cubicBezTo>
                <a:lnTo>
                  <a:pt x="740252" y="155429"/>
                </a:lnTo>
                <a:cubicBezTo>
                  <a:pt x="784805" y="138190"/>
                  <a:pt x="807082" y="113218"/>
                  <a:pt x="807082" y="80510"/>
                </a:cubicBezTo>
                <a:cubicBezTo>
                  <a:pt x="807082" y="67197"/>
                  <a:pt x="801367" y="50097"/>
                  <a:pt x="789937" y="29210"/>
                </a:cubicBezTo>
                <a:close/>
                <a:moveTo>
                  <a:pt x="1670527" y="26119"/>
                </a:moveTo>
                <a:cubicBezTo>
                  <a:pt x="1656165" y="26119"/>
                  <a:pt x="1644286" y="30063"/>
                  <a:pt x="1634892" y="37949"/>
                </a:cubicBezTo>
                <a:cubicBezTo>
                  <a:pt x="1625497" y="45836"/>
                  <a:pt x="1620800" y="55658"/>
                  <a:pt x="1620800" y="67416"/>
                </a:cubicBezTo>
                <a:cubicBezTo>
                  <a:pt x="1620800" y="72969"/>
                  <a:pt x="1621877" y="78089"/>
                  <a:pt x="1624033" y="82775"/>
                </a:cubicBezTo>
                <a:lnTo>
                  <a:pt x="1633219" y="94853"/>
                </a:lnTo>
                <a:lnTo>
                  <a:pt x="1624818" y="71710"/>
                </a:lnTo>
                <a:cubicBezTo>
                  <a:pt x="1624818" y="58948"/>
                  <a:pt x="1629359" y="48592"/>
                  <a:pt x="1638443" y="40642"/>
                </a:cubicBezTo>
                <a:cubicBezTo>
                  <a:pt x="1647526" y="32693"/>
                  <a:pt x="1659209" y="28718"/>
                  <a:pt x="1673492" y="28718"/>
                </a:cubicBezTo>
                <a:cubicBezTo>
                  <a:pt x="1680153" y="28718"/>
                  <a:pt x="1686431" y="29444"/>
                  <a:pt x="1692326" y="30895"/>
                </a:cubicBezTo>
                <a:lnTo>
                  <a:pt x="1700205" y="34006"/>
                </a:lnTo>
                <a:lnTo>
                  <a:pt x="1692887" y="30287"/>
                </a:lnTo>
                <a:cubicBezTo>
                  <a:pt x="1685847" y="27509"/>
                  <a:pt x="1678394" y="26119"/>
                  <a:pt x="1670527" y="26119"/>
                </a:cubicBezTo>
                <a:close/>
                <a:moveTo>
                  <a:pt x="117952" y="26119"/>
                </a:moveTo>
                <a:cubicBezTo>
                  <a:pt x="103590" y="26119"/>
                  <a:pt x="91711" y="30063"/>
                  <a:pt x="82317" y="37949"/>
                </a:cubicBezTo>
                <a:cubicBezTo>
                  <a:pt x="72922" y="45836"/>
                  <a:pt x="68225" y="55658"/>
                  <a:pt x="68225" y="67416"/>
                </a:cubicBezTo>
                <a:cubicBezTo>
                  <a:pt x="68225" y="72969"/>
                  <a:pt x="69302" y="78089"/>
                  <a:pt x="71458" y="82775"/>
                </a:cubicBezTo>
                <a:lnTo>
                  <a:pt x="80644" y="94853"/>
                </a:lnTo>
                <a:lnTo>
                  <a:pt x="72243" y="71710"/>
                </a:lnTo>
                <a:cubicBezTo>
                  <a:pt x="72243" y="58948"/>
                  <a:pt x="76784" y="48592"/>
                  <a:pt x="85868" y="40642"/>
                </a:cubicBezTo>
                <a:cubicBezTo>
                  <a:pt x="94951" y="32693"/>
                  <a:pt x="106634" y="28718"/>
                  <a:pt x="120917" y="28718"/>
                </a:cubicBezTo>
                <a:cubicBezTo>
                  <a:pt x="127578" y="28718"/>
                  <a:pt x="133856" y="29444"/>
                  <a:pt x="139751" y="30895"/>
                </a:cubicBezTo>
                <a:lnTo>
                  <a:pt x="147630" y="34006"/>
                </a:lnTo>
                <a:lnTo>
                  <a:pt x="140312" y="30287"/>
                </a:lnTo>
                <a:cubicBezTo>
                  <a:pt x="133272" y="27509"/>
                  <a:pt x="125819" y="26119"/>
                  <a:pt x="117952" y="26119"/>
                </a:cubicBezTo>
                <a:close/>
                <a:moveTo>
                  <a:pt x="1256761" y="25896"/>
                </a:moveTo>
                <a:cubicBezTo>
                  <a:pt x="1242325" y="25896"/>
                  <a:pt x="1230991" y="28125"/>
                  <a:pt x="1222759" y="32583"/>
                </a:cubicBezTo>
                <a:lnTo>
                  <a:pt x="1222759" y="143479"/>
                </a:lnTo>
                <a:cubicBezTo>
                  <a:pt x="1223749" y="143479"/>
                  <a:pt x="1224717" y="143388"/>
                  <a:pt x="1225661" y="143206"/>
                </a:cubicBezTo>
                <a:lnTo>
                  <a:pt x="1225661" y="35768"/>
                </a:lnTo>
                <a:cubicBezTo>
                  <a:pt x="1236383" y="32907"/>
                  <a:pt x="1247490" y="31477"/>
                  <a:pt x="1258980" y="31477"/>
                </a:cubicBezTo>
                <a:cubicBezTo>
                  <a:pt x="1274124" y="31477"/>
                  <a:pt x="1286915" y="34550"/>
                  <a:pt x="1297351" y="40696"/>
                </a:cubicBezTo>
                <a:lnTo>
                  <a:pt x="1308465" y="49916"/>
                </a:lnTo>
                <a:lnTo>
                  <a:pt x="1301118" y="40595"/>
                </a:lnTo>
                <a:cubicBezTo>
                  <a:pt x="1289511" y="30796"/>
                  <a:pt x="1274725" y="25896"/>
                  <a:pt x="1256761" y="25896"/>
                </a:cubicBezTo>
                <a:close/>
                <a:moveTo>
                  <a:pt x="685261" y="25896"/>
                </a:moveTo>
                <a:cubicBezTo>
                  <a:pt x="670825" y="25896"/>
                  <a:pt x="659491" y="28125"/>
                  <a:pt x="651259" y="32583"/>
                </a:cubicBezTo>
                <a:lnTo>
                  <a:pt x="651259" y="143479"/>
                </a:lnTo>
                <a:cubicBezTo>
                  <a:pt x="652249" y="143479"/>
                  <a:pt x="653217" y="143388"/>
                  <a:pt x="654161" y="143206"/>
                </a:cubicBezTo>
                <a:lnTo>
                  <a:pt x="654161" y="35768"/>
                </a:lnTo>
                <a:cubicBezTo>
                  <a:pt x="664883" y="32907"/>
                  <a:pt x="675990" y="31477"/>
                  <a:pt x="687480" y="31477"/>
                </a:cubicBezTo>
                <a:cubicBezTo>
                  <a:pt x="702624" y="31477"/>
                  <a:pt x="715415" y="34550"/>
                  <a:pt x="725851" y="40696"/>
                </a:cubicBezTo>
                <a:lnTo>
                  <a:pt x="736965" y="49916"/>
                </a:lnTo>
                <a:lnTo>
                  <a:pt x="729618" y="40595"/>
                </a:lnTo>
                <a:cubicBezTo>
                  <a:pt x="718011" y="30796"/>
                  <a:pt x="703225" y="25896"/>
                  <a:pt x="685261" y="25896"/>
                </a:cubicBezTo>
                <a:close/>
                <a:moveTo>
                  <a:pt x="2063204" y="15627"/>
                </a:moveTo>
                <a:lnTo>
                  <a:pt x="2070505" y="24912"/>
                </a:lnTo>
                <a:lnTo>
                  <a:pt x="2068415" y="28851"/>
                </a:lnTo>
                <a:cubicBezTo>
                  <a:pt x="2050677" y="52691"/>
                  <a:pt x="2037941" y="73510"/>
                  <a:pt x="2030209" y="91306"/>
                </a:cubicBezTo>
                <a:lnTo>
                  <a:pt x="2020422" y="82994"/>
                </a:lnTo>
                <a:cubicBezTo>
                  <a:pt x="2030602" y="58316"/>
                  <a:pt x="2044863" y="35861"/>
                  <a:pt x="2063204" y="15627"/>
                </a:cubicBezTo>
                <a:close/>
                <a:moveTo>
                  <a:pt x="540970" y="15198"/>
                </a:moveTo>
                <a:lnTo>
                  <a:pt x="547974" y="25035"/>
                </a:lnTo>
                <a:lnTo>
                  <a:pt x="518206" y="51028"/>
                </a:lnTo>
                <a:lnTo>
                  <a:pt x="518206" y="184900"/>
                </a:lnTo>
                <a:cubicBezTo>
                  <a:pt x="518206" y="230058"/>
                  <a:pt x="514511" y="259804"/>
                  <a:pt x="507121" y="274138"/>
                </a:cubicBezTo>
                <a:cubicBezTo>
                  <a:pt x="492006" y="303162"/>
                  <a:pt x="462710" y="317674"/>
                  <a:pt x="419233" y="317674"/>
                </a:cubicBezTo>
                <a:cubicBezTo>
                  <a:pt x="382061" y="317674"/>
                  <a:pt x="353593" y="305693"/>
                  <a:pt x="333829" y="281732"/>
                </a:cubicBezTo>
                <a:lnTo>
                  <a:pt x="341932" y="283022"/>
                </a:lnTo>
                <a:lnTo>
                  <a:pt x="352393" y="289462"/>
                </a:lnTo>
                <a:cubicBezTo>
                  <a:pt x="368071" y="298447"/>
                  <a:pt x="389564" y="302940"/>
                  <a:pt x="416872" y="302940"/>
                </a:cubicBezTo>
                <a:cubicBezTo>
                  <a:pt x="455337" y="302940"/>
                  <a:pt x="480553" y="293206"/>
                  <a:pt x="492520" y="273737"/>
                </a:cubicBezTo>
                <a:cubicBezTo>
                  <a:pt x="499524" y="256224"/>
                  <a:pt x="503026" y="227122"/>
                  <a:pt x="503026" y="186432"/>
                </a:cubicBezTo>
                <a:lnTo>
                  <a:pt x="503026" y="44272"/>
                </a:lnTo>
                <a:close/>
                <a:moveTo>
                  <a:pt x="1782162" y="13593"/>
                </a:moveTo>
                <a:lnTo>
                  <a:pt x="1794182" y="19108"/>
                </a:lnTo>
                <a:lnTo>
                  <a:pt x="1792211" y="19729"/>
                </a:lnTo>
                <a:cubicBezTo>
                  <a:pt x="1785870" y="34189"/>
                  <a:pt x="1780762" y="45087"/>
                  <a:pt x="1776888" y="52424"/>
                </a:cubicBezTo>
                <a:cubicBezTo>
                  <a:pt x="1766330" y="75697"/>
                  <a:pt x="1760269" y="88812"/>
                  <a:pt x="1758704" y="91770"/>
                </a:cubicBezTo>
                <a:lnTo>
                  <a:pt x="1755502" y="95101"/>
                </a:lnTo>
                <a:lnTo>
                  <a:pt x="1744095" y="90863"/>
                </a:lnTo>
                <a:lnTo>
                  <a:pt x="1745320" y="84724"/>
                </a:lnTo>
                <a:cubicBezTo>
                  <a:pt x="1749568" y="75036"/>
                  <a:pt x="1755744" y="62372"/>
                  <a:pt x="1763845" y="46731"/>
                </a:cubicBezTo>
                <a:lnTo>
                  <a:pt x="1778890" y="17476"/>
                </a:lnTo>
                <a:close/>
                <a:moveTo>
                  <a:pt x="229587" y="13593"/>
                </a:moveTo>
                <a:lnTo>
                  <a:pt x="241607" y="19108"/>
                </a:lnTo>
                <a:lnTo>
                  <a:pt x="239636" y="19729"/>
                </a:lnTo>
                <a:cubicBezTo>
                  <a:pt x="233295" y="34189"/>
                  <a:pt x="228187" y="45087"/>
                  <a:pt x="224313" y="52424"/>
                </a:cubicBezTo>
                <a:cubicBezTo>
                  <a:pt x="213755" y="75697"/>
                  <a:pt x="207694" y="88812"/>
                  <a:pt x="206129" y="91770"/>
                </a:cubicBezTo>
                <a:lnTo>
                  <a:pt x="202927" y="95101"/>
                </a:lnTo>
                <a:lnTo>
                  <a:pt x="191521" y="90863"/>
                </a:lnTo>
                <a:lnTo>
                  <a:pt x="192745" y="84724"/>
                </a:lnTo>
                <a:cubicBezTo>
                  <a:pt x="196993" y="75036"/>
                  <a:pt x="203169" y="62372"/>
                  <a:pt x="211270" y="46731"/>
                </a:cubicBezTo>
                <a:lnTo>
                  <a:pt x="226315" y="17476"/>
                </a:lnTo>
                <a:close/>
                <a:moveTo>
                  <a:pt x="1817320" y="4911"/>
                </a:moveTo>
                <a:lnTo>
                  <a:pt x="2059956" y="4911"/>
                </a:lnTo>
                <a:lnTo>
                  <a:pt x="2055795" y="15857"/>
                </a:lnTo>
                <a:cubicBezTo>
                  <a:pt x="2041035" y="33938"/>
                  <a:pt x="2028019" y="55583"/>
                  <a:pt x="2016745" y="80793"/>
                </a:cubicBezTo>
                <a:cubicBezTo>
                  <a:pt x="2012252" y="75688"/>
                  <a:pt x="2009641" y="72344"/>
                  <a:pt x="2008911" y="70761"/>
                </a:cubicBezTo>
                <a:lnTo>
                  <a:pt x="2008519" y="69991"/>
                </a:lnTo>
                <a:lnTo>
                  <a:pt x="2000134" y="66687"/>
                </a:lnTo>
                <a:cubicBezTo>
                  <a:pt x="1989461" y="58183"/>
                  <a:pt x="1981737" y="53128"/>
                  <a:pt x="1976964" y="51522"/>
                </a:cubicBezTo>
                <a:cubicBezTo>
                  <a:pt x="1972191" y="49916"/>
                  <a:pt x="1962368" y="49113"/>
                  <a:pt x="1947495" y="49113"/>
                </a:cubicBezTo>
                <a:cubicBezTo>
                  <a:pt x="1942981" y="49113"/>
                  <a:pt x="1934755" y="49437"/>
                  <a:pt x="1922816" y="50083"/>
                </a:cubicBezTo>
                <a:lnTo>
                  <a:pt x="1922697" y="50090"/>
                </a:lnTo>
                <a:lnTo>
                  <a:pt x="1922697" y="124569"/>
                </a:lnTo>
                <a:lnTo>
                  <a:pt x="1955912" y="124569"/>
                </a:lnTo>
                <a:lnTo>
                  <a:pt x="1991009" y="85889"/>
                </a:lnTo>
                <a:lnTo>
                  <a:pt x="1991009" y="188922"/>
                </a:lnTo>
                <a:lnTo>
                  <a:pt x="1968892" y="165959"/>
                </a:lnTo>
                <a:lnTo>
                  <a:pt x="1970276" y="168325"/>
                </a:lnTo>
                <a:lnTo>
                  <a:pt x="1922697" y="168325"/>
                </a:lnTo>
                <a:lnTo>
                  <a:pt x="1922697" y="266328"/>
                </a:lnTo>
                <a:cubicBezTo>
                  <a:pt x="1948859" y="266328"/>
                  <a:pt x="1967800" y="264346"/>
                  <a:pt x="1979523" y="260381"/>
                </a:cubicBezTo>
                <a:cubicBezTo>
                  <a:pt x="1991246" y="256416"/>
                  <a:pt x="2001676" y="247954"/>
                  <a:pt x="2010815" y="234994"/>
                </a:cubicBezTo>
                <a:lnTo>
                  <a:pt x="2018521" y="217309"/>
                </a:lnTo>
                <a:cubicBezTo>
                  <a:pt x="2018758" y="216835"/>
                  <a:pt x="2021554" y="214475"/>
                  <a:pt x="2026910" y="210231"/>
                </a:cubicBezTo>
                <a:cubicBezTo>
                  <a:pt x="2032402" y="228223"/>
                  <a:pt x="2037855" y="241871"/>
                  <a:pt x="2043269" y="251174"/>
                </a:cubicBezTo>
                <a:cubicBezTo>
                  <a:pt x="2048683" y="260477"/>
                  <a:pt x="2058186" y="273937"/>
                  <a:pt x="2071778" y="291554"/>
                </a:cubicBezTo>
                <a:lnTo>
                  <a:pt x="1817320" y="291554"/>
                </a:lnTo>
                <a:lnTo>
                  <a:pt x="1850590" y="259439"/>
                </a:lnTo>
                <a:lnTo>
                  <a:pt x="1850590" y="168325"/>
                </a:lnTo>
                <a:cubicBezTo>
                  <a:pt x="1842386" y="169697"/>
                  <a:pt x="1832338" y="173495"/>
                  <a:pt x="1820445" y="179720"/>
                </a:cubicBezTo>
                <a:lnTo>
                  <a:pt x="1814257" y="169546"/>
                </a:lnTo>
                <a:cubicBezTo>
                  <a:pt x="1824943" y="161086"/>
                  <a:pt x="1837054" y="156025"/>
                  <a:pt x="1850590" y="154365"/>
                </a:cubicBezTo>
                <a:lnTo>
                  <a:pt x="1850590" y="152007"/>
                </a:lnTo>
                <a:cubicBezTo>
                  <a:pt x="1850720" y="152021"/>
                  <a:pt x="1850458" y="152028"/>
                  <a:pt x="1849802" y="152028"/>
                </a:cubicBezTo>
                <a:cubicBezTo>
                  <a:pt x="1836131" y="152028"/>
                  <a:pt x="1821072" y="157460"/>
                  <a:pt x="1804627" y="168325"/>
                </a:cubicBezTo>
                <a:cubicBezTo>
                  <a:pt x="1812063" y="139154"/>
                  <a:pt x="1827385" y="124569"/>
                  <a:pt x="1850590" y="124569"/>
                </a:cubicBezTo>
                <a:lnTo>
                  <a:pt x="1850590" y="37801"/>
                </a:lnTo>
                <a:close/>
                <a:moveTo>
                  <a:pt x="1422944" y="4911"/>
                </a:moveTo>
                <a:lnTo>
                  <a:pt x="1535831" y="4911"/>
                </a:lnTo>
                <a:lnTo>
                  <a:pt x="1506500" y="40874"/>
                </a:lnTo>
                <a:lnTo>
                  <a:pt x="1506500" y="265083"/>
                </a:lnTo>
                <a:lnTo>
                  <a:pt x="1508285" y="266999"/>
                </a:lnTo>
                <a:lnTo>
                  <a:pt x="1508285" y="40103"/>
                </a:lnTo>
                <a:lnTo>
                  <a:pt x="1537687" y="13011"/>
                </a:lnTo>
                <a:lnTo>
                  <a:pt x="1545794" y="22171"/>
                </a:lnTo>
                <a:lnTo>
                  <a:pt x="1523466" y="45796"/>
                </a:lnTo>
                <a:lnTo>
                  <a:pt x="1523466" y="265487"/>
                </a:lnTo>
                <a:lnTo>
                  <a:pt x="1560238" y="312539"/>
                </a:lnTo>
                <a:lnTo>
                  <a:pt x="1439869" y="312539"/>
                </a:lnTo>
                <a:lnTo>
                  <a:pt x="1431895" y="297805"/>
                </a:lnTo>
                <a:lnTo>
                  <a:pt x="1538172" y="297805"/>
                </a:lnTo>
                <a:lnTo>
                  <a:pt x="1530965" y="291337"/>
                </a:lnTo>
                <a:lnTo>
                  <a:pt x="1534080" y="294680"/>
                </a:lnTo>
                <a:lnTo>
                  <a:pt x="1427591" y="294680"/>
                </a:lnTo>
                <a:lnTo>
                  <a:pt x="1432753" y="299511"/>
                </a:lnTo>
                <a:cubicBezTo>
                  <a:pt x="1397527" y="310006"/>
                  <a:pt x="1365605" y="324154"/>
                  <a:pt x="1336985" y="341955"/>
                </a:cubicBezTo>
                <a:lnTo>
                  <a:pt x="1331809" y="344278"/>
                </a:lnTo>
                <a:lnTo>
                  <a:pt x="1323134" y="335948"/>
                </a:lnTo>
                <a:cubicBezTo>
                  <a:pt x="1352648" y="315266"/>
                  <a:pt x="1382343" y="301409"/>
                  <a:pt x="1412218" y="294376"/>
                </a:cubicBezTo>
                <a:cubicBezTo>
                  <a:pt x="1370723" y="269480"/>
                  <a:pt x="1337698" y="225648"/>
                  <a:pt x="1313144" y="162880"/>
                </a:cubicBezTo>
                <a:lnTo>
                  <a:pt x="1311752" y="155429"/>
                </a:lnTo>
                <a:cubicBezTo>
                  <a:pt x="1356305" y="138190"/>
                  <a:pt x="1378582" y="113218"/>
                  <a:pt x="1378582" y="80510"/>
                </a:cubicBezTo>
                <a:cubicBezTo>
                  <a:pt x="1378582" y="67197"/>
                  <a:pt x="1372867" y="50097"/>
                  <a:pt x="1361437" y="29210"/>
                </a:cubicBezTo>
                <a:cubicBezTo>
                  <a:pt x="1382243" y="44360"/>
                  <a:pt x="1392646" y="62919"/>
                  <a:pt x="1392646" y="84888"/>
                </a:cubicBezTo>
                <a:cubicBezTo>
                  <a:pt x="1392646" y="120444"/>
                  <a:pt x="1371286" y="146773"/>
                  <a:pt x="1328565" y="163874"/>
                </a:cubicBezTo>
                <a:cubicBezTo>
                  <a:pt x="1337462" y="190863"/>
                  <a:pt x="1353366" y="218455"/>
                  <a:pt x="1376276" y="246651"/>
                </a:cubicBezTo>
                <a:lnTo>
                  <a:pt x="1425142" y="292388"/>
                </a:lnTo>
                <a:lnTo>
                  <a:pt x="1453368" y="262955"/>
                </a:lnTo>
                <a:lnTo>
                  <a:pt x="1453368" y="38771"/>
                </a:lnTo>
                <a:close/>
                <a:moveTo>
                  <a:pt x="873397" y="4911"/>
                </a:moveTo>
                <a:lnTo>
                  <a:pt x="976037" y="4911"/>
                </a:lnTo>
                <a:cubicBezTo>
                  <a:pt x="1018632" y="4911"/>
                  <a:pt x="1049146" y="10926"/>
                  <a:pt x="1067580" y="22956"/>
                </a:cubicBezTo>
                <a:cubicBezTo>
                  <a:pt x="1091508" y="38334"/>
                  <a:pt x="1103473" y="59615"/>
                  <a:pt x="1103473" y="86799"/>
                </a:cubicBezTo>
                <a:cubicBezTo>
                  <a:pt x="1103473" y="103364"/>
                  <a:pt x="1098881" y="117791"/>
                  <a:pt x="1089696" y="130082"/>
                </a:cubicBezTo>
                <a:cubicBezTo>
                  <a:pt x="1080512" y="142373"/>
                  <a:pt x="1067693" y="151235"/>
                  <a:pt x="1051238" y="156667"/>
                </a:cubicBezTo>
                <a:cubicBezTo>
                  <a:pt x="1035355" y="161909"/>
                  <a:pt x="1010288" y="164530"/>
                  <a:pt x="976037" y="164530"/>
                </a:cubicBezTo>
                <a:lnTo>
                  <a:pt x="953901" y="164530"/>
                </a:lnTo>
                <a:lnTo>
                  <a:pt x="953901" y="264294"/>
                </a:lnTo>
                <a:lnTo>
                  <a:pt x="956133" y="266844"/>
                </a:lnTo>
                <a:lnTo>
                  <a:pt x="956133" y="166682"/>
                </a:lnTo>
                <a:cubicBezTo>
                  <a:pt x="971241" y="167479"/>
                  <a:pt x="986218" y="167878"/>
                  <a:pt x="1001064" y="167878"/>
                </a:cubicBezTo>
                <a:cubicBezTo>
                  <a:pt x="1037748" y="167878"/>
                  <a:pt x="1064694" y="161605"/>
                  <a:pt x="1081902" y="149058"/>
                </a:cubicBezTo>
                <a:cubicBezTo>
                  <a:pt x="1099110" y="136511"/>
                  <a:pt x="1107714" y="117255"/>
                  <a:pt x="1107714" y="91289"/>
                </a:cubicBezTo>
                <a:cubicBezTo>
                  <a:pt x="1107714" y="80615"/>
                  <a:pt x="1106050" y="71286"/>
                  <a:pt x="1102721" y="63303"/>
                </a:cubicBezTo>
                <a:cubicBezTo>
                  <a:pt x="1099392" y="55320"/>
                  <a:pt x="1092886" y="43664"/>
                  <a:pt x="1083203" y="28334"/>
                </a:cubicBezTo>
                <a:cubicBezTo>
                  <a:pt x="1097467" y="33520"/>
                  <a:pt x="1107500" y="42013"/>
                  <a:pt x="1113301" y="53812"/>
                </a:cubicBezTo>
                <a:cubicBezTo>
                  <a:pt x="1119102" y="65611"/>
                  <a:pt x="1122002" y="78816"/>
                  <a:pt x="1122002" y="93427"/>
                </a:cubicBezTo>
                <a:cubicBezTo>
                  <a:pt x="1122002" y="126785"/>
                  <a:pt x="1108931" y="150851"/>
                  <a:pt x="1082788" y="165625"/>
                </a:cubicBezTo>
                <a:cubicBezTo>
                  <a:pt x="1063589" y="176503"/>
                  <a:pt x="1031147" y="181942"/>
                  <a:pt x="985462" y="181942"/>
                </a:cubicBezTo>
                <a:cubicBezTo>
                  <a:pt x="977829" y="181942"/>
                  <a:pt x="973113" y="181803"/>
                  <a:pt x="971314" y="181524"/>
                </a:cubicBezTo>
                <a:lnTo>
                  <a:pt x="971314" y="265986"/>
                </a:lnTo>
                <a:lnTo>
                  <a:pt x="1005679" y="312539"/>
                </a:lnTo>
                <a:lnTo>
                  <a:pt x="889569" y="312539"/>
                </a:lnTo>
                <a:lnTo>
                  <a:pt x="881057" y="297805"/>
                </a:lnTo>
                <a:lnTo>
                  <a:pt x="984049" y="297805"/>
                </a:lnTo>
                <a:lnTo>
                  <a:pt x="979524" y="293556"/>
                </a:lnTo>
                <a:lnTo>
                  <a:pt x="980508" y="294680"/>
                </a:lnTo>
                <a:lnTo>
                  <a:pt x="869676" y="294680"/>
                </a:lnTo>
                <a:lnTo>
                  <a:pt x="900099" y="262526"/>
                </a:lnTo>
                <a:lnTo>
                  <a:pt x="900099" y="181131"/>
                </a:lnTo>
                <a:lnTo>
                  <a:pt x="885470" y="182726"/>
                </a:lnTo>
                <a:cubicBezTo>
                  <a:pt x="880090" y="183843"/>
                  <a:pt x="874454" y="185519"/>
                  <a:pt x="868563" y="187754"/>
                </a:cubicBezTo>
                <a:lnTo>
                  <a:pt x="864203" y="177607"/>
                </a:lnTo>
                <a:cubicBezTo>
                  <a:pt x="876207" y="170240"/>
                  <a:pt x="886450" y="166556"/>
                  <a:pt x="894933" y="166556"/>
                </a:cubicBezTo>
                <a:lnTo>
                  <a:pt x="900099" y="166556"/>
                </a:lnTo>
                <a:lnTo>
                  <a:pt x="900099" y="164170"/>
                </a:lnTo>
                <a:cubicBezTo>
                  <a:pt x="899434" y="164112"/>
                  <a:pt x="898661" y="164083"/>
                  <a:pt x="897780" y="164083"/>
                </a:cubicBezTo>
                <a:cubicBezTo>
                  <a:pt x="883313" y="164083"/>
                  <a:pt x="870500" y="167811"/>
                  <a:pt x="859340" y="175266"/>
                </a:cubicBezTo>
                <a:lnTo>
                  <a:pt x="853696" y="167781"/>
                </a:lnTo>
                <a:cubicBezTo>
                  <a:pt x="863789" y="148349"/>
                  <a:pt x="879566" y="138645"/>
                  <a:pt x="901027" y="138668"/>
                </a:cubicBezTo>
                <a:lnTo>
                  <a:pt x="900099" y="138710"/>
                </a:lnTo>
                <a:lnTo>
                  <a:pt x="900099" y="37822"/>
                </a:lnTo>
                <a:close/>
                <a:moveTo>
                  <a:pt x="278591" y="4911"/>
                </a:moveTo>
                <a:lnTo>
                  <a:pt x="391011" y="4911"/>
                </a:lnTo>
                <a:lnTo>
                  <a:pt x="361267" y="40267"/>
                </a:lnTo>
                <a:lnTo>
                  <a:pt x="361267" y="186083"/>
                </a:lnTo>
                <a:lnTo>
                  <a:pt x="361703" y="219775"/>
                </a:lnTo>
                <a:lnTo>
                  <a:pt x="365070" y="230452"/>
                </a:lnTo>
                <a:lnTo>
                  <a:pt x="365169" y="231859"/>
                </a:lnTo>
                <a:cubicBezTo>
                  <a:pt x="366430" y="239582"/>
                  <a:pt x="368323" y="246013"/>
                  <a:pt x="370846" y="251151"/>
                </a:cubicBezTo>
                <a:lnTo>
                  <a:pt x="372005" y="252442"/>
                </a:lnTo>
                <a:lnTo>
                  <a:pt x="373910" y="258483"/>
                </a:lnTo>
                <a:lnTo>
                  <a:pt x="380901" y="262349"/>
                </a:lnTo>
                <a:lnTo>
                  <a:pt x="372005" y="252442"/>
                </a:lnTo>
                <a:lnTo>
                  <a:pt x="365070" y="230452"/>
                </a:lnTo>
                <a:lnTo>
                  <a:pt x="363276" y="204811"/>
                </a:lnTo>
                <a:lnTo>
                  <a:pt x="363276" y="38834"/>
                </a:lnTo>
                <a:lnTo>
                  <a:pt x="393208" y="12135"/>
                </a:lnTo>
                <a:lnTo>
                  <a:pt x="400132" y="21780"/>
                </a:lnTo>
                <a:lnTo>
                  <a:pt x="378680" y="44673"/>
                </a:lnTo>
                <a:lnTo>
                  <a:pt x="378680" y="201002"/>
                </a:lnTo>
                <a:lnTo>
                  <a:pt x="378397" y="219866"/>
                </a:lnTo>
                <a:lnTo>
                  <a:pt x="384983" y="246819"/>
                </a:lnTo>
                <a:cubicBezTo>
                  <a:pt x="387825" y="251511"/>
                  <a:pt x="394108" y="257959"/>
                  <a:pt x="403833" y="266161"/>
                </a:cubicBezTo>
                <a:lnTo>
                  <a:pt x="404158" y="269339"/>
                </a:lnTo>
                <a:lnTo>
                  <a:pt x="416286" y="270793"/>
                </a:lnTo>
                <a:cubicBezTo>
                  <a:pt x="438291" y="270793"/>
                  <a:pt x="453061" y="266842"/>
                  <a:pt x="460596" y="258940"/>
                </a:cubicBezTo>
                <a:cubicBezTo>
                  <a:pt x="467740" y="243811"/>
                  <a:pt x="471312" y="218257"/>
                  <a:pt x="471312" y="182277"/>
                </a:cubicBezTo>
                <a:lnTo>
                  <a:pt x="472184" y="42737"/>
                </a:lnTo>
                <a:lnTo>
                  <a:pt x="438066" y="4911"/>
                </a:lnTo>
                <a:lnTo>
                  <a:pt x="540419" y="4911"/>
                </a:lnTo>
                <a:lnTo>
                  <a:pt x="501240" y="42706"/>
                </a:lnTo>
                <a:lnTo>
                  <a:pt x="501240" y="182058"/>
                </a:lnTo>
                <a:cubicBezTo>
                  <a:pt x="501240" y="208140"/>
                  <a:pt x="500370" y="227083"/>
                  <a:pt x="498629" y="238887"/>
                </a:cubicBezTo>
                <a:cubicBezTo>
                  <a:pt x="496888" y="250691"/>
                  <a:pt x="493603" y="258247"/>
                  <a:pt x="488773" y="261556"/>
                </a:cubicBezTo>
                <a:cubicBezTo>
                  <a:pt x="474821" y="286169"/>
                  <a:pt x="448906" y="298475"/>
                  <a:pt x="411029" y="298475"/>
                </a:cubicBezTo>
                <a:cubicBezTo>
                  <a:pt x="371371" y="298475"/>
                  <a:pt x="343524" y="288610"/>
                  <a:pt x="327488" y="268881"/>
                </a:cubicBezTo>
                <a:cubicBezTo>
                  <a:pt x="314735" y="253366"/>
                  <a:pt x="308359" y="224206"/>
                  <a:pt x="308359" y="181402"/>
                </a:cubicBezTo>
                <a:lnTo>
                  <a:pt x="308359" y="38119"/>
                </a:lnTo>
                <a:close/>
                <a:moveTo>
                  <a:pt x="1263563" y="1116"/>
                </a:moveTo>
                <a:cubicBezTo>
                  <a:pt x="1295426" y="1116"/>
                  <a:pt x="1321929" y="8198"/>
                  <a:pt x="1343072" y="22361"/>
                </a:cubicBezTo>
                <a:cubicBezTo>
                  <a:pt x="1364215" y="36524"/>
                  <a:pt x="1374787" y="54730"/>
                  <a:pt x="1374787" y="76980"/>
                </a:cubicBezTo>
                <a:cubicBezTo>
                  <a:pt x="1374787" y="95133"/>
                  <a:pt x="1367864" y="111097"/>
                  <a:pt x="1354020" y="124874"/>
                </a:cubicBezTo>
                <a:cubicBezTo>
                  <a:pt x="1340175" y="138651"/>
                  <a:pt x="1322584" y="148162"/>
                  <a:pt x="1301246" y="153406"/>
                </a:cubicBezTo>
                <a:cubicBezTo>
                  <a:pt x="1311010" y="177821"/>
                  <a:pt x="1324432" y="202999"/>
                  <a:pt x="1341510" y="228940"/>
                </a:cubicBezTo>
                <a:cubicBezTo>
                  <a:pt x="1358588" y="254882"/>
                  <a:pt x="1376174" y="276375"/>
                  <a:pt x="1394268" y="293421"/>
                </a:cubicBezTo>
                <a:lnTo>
                  <a:pt x="1387763" y="297097"/>
                </a:lnTo>
                <a:cubicBezTo>
                  <a:pt x="1366401" y="304390"/>
                  <a:pt x="1345450" y="314705"/>
                  <a:pt x="1324909" y="328044"/>
                </a:cubicBezTo>
                <a:lnTo>
                  <a:pt x="1315736" y="330925"/>
                </a:lnTo>
                <a:lnTo>
                  <a:pt x="1313733" y="321385"/>
                </a:lnTo>
                <a:cubicBezTo>
                  <a:pt x="1306665" y="278667"/>
                  <a:pt x="1297539" y="240961"/>
                  <a:pt x="1286356" y="208267"/>
                </a:cubicBezTo>
                <a:lnTo>
                  <a:pt x="1274937" y="178418"/>
                </a:lnTo>
                <a:lnTo>
                  <a:pt x="1238891" y="189282"/>
                </a:lnTo>
                <a:lnTo>
                  <a:pt x="1240395" y="189093"/>
                </a:lnTo>
                <a:lnTo>
                  <a:pt x="1240395" y="265421"/>
                </a:lnTo>
                <a:lnTo>
                  <a:pt x="1278918" y="312539"/>
                </a:lnTo>
                <a:lnTo>
                  <a:pt x="1158611" y="312539"/>
                </a:lnTo>
                <a:lnTo>
                  <a:pt x="1153219" y="297805"/>
                </a:lnTo>
                <a:lnTo>
                  <a:pt x="1257288" y="297805"/>
                </a:lnTo>
                <a:lnTo>
                  <a:pt x="1235284" y="278704"/>
                </a:lnTo>
                <a:lnTo>
                  <a:pt x="1247619" y="294680"/>
                </a:lnTo>
                <a:lnTo>
                  <a:pt x="1141837" y="294680"/>
                </a:lnTo>
                <a:lnTo>
                  <a:pt x="1170297" y="262167"/>
                </a:lnTo>
                <a:lnTo>
                  <a:pt x="1170297" y="196272"/>
                </a:lnTo>
                <a:lnTo>
                  <a:pt x="1151018" y="201609"/>
                </a:lnTo>
                <a:lnTo>
                  <a:pt x="1145869" y="202313"/>
                </a:lnTo>
                <a:lnTo>
                  <a:pt x="1141837" y="191047"/>
                </a:lnTo>
                <a:cubicBezTo>
                  <a:pt x="1150378" y="187335"/>
                  <a:pt x="1156542" y="185022"/>
                  <a:pt x="1160328" y="184109"/>
                </a:cubicBezTo>
                <a:lnTo>
                  <a:pt x="1170297" y="181658"/>
                </a:lnTo>
                <a:lnTo>
                  <a:pt x="1170297" y="178235"/>
                </a:lnTo>
                <a:cubicBezTo>
                  <a:pt x="1165227" y="178235"/>
                  <a:pt x="1156484" y="180068"/>
                  <a:pt x="1144066" y="183735"/>
                </a:cubicBezTo>
                <a:lnTo>
                  <a:pt x="1135708" y="184803"/>
                </a:lnTo>
                <a:cubicBezTo>
                  <a:pt x="1136038" y="179096"/>
                  <a:pt x="1137594" y="172301"/>
                  <a:pt x="1140375" y="164418"/>
                </a:cubicBezTo>
                <a:cubicBezTo>
                  <a:pt x="1140666" y="163839"/>
                  <a:pt x="1141650" y="160702"/>
                  <a:pt x="1143326" y="155007"/>
                </a:cubicBezTo>
                <a:cubicBezTo>
                  <a:pt x="1143494" y="154498"/>
                  <a:pt x="1144083" y="152771"/>
                  <a:pt x="1145095" y="149827"/>
                </a:cubicBezTo>
                <a:cubicBezTo>
                  <a:pt x="1153243" y="150253"/>
                  <a:pt x="1159410" y="150465"/>
                  <a:pt x="1163596" y="150465"/>
                </a:cubicBezTo>
                <a:cubicBezTo>
                  <a:pt x="1167484" y="150465"/>
                  <a:pt x="1169643" y="150439"/>
                  <a:pt x="1170074" y="150385"/>
                </a:cubicBezTo>
                <a:lnTo>
                  <a:pt x="1170074" y="49155"/>
                </a:lnTo>
                <a:cubicBezTo>
                  <a:pt x="1164990" y="46060"/>
                  <a:pt x="1159001" y="43171"/>
                  <a:pt x="1152106" y="40487"/>
                </a:cubicBezTo>
                <a:lnTo>
                  <a:pt x="1147530" y="36525"/>
                </a:lnTo>
                <a:cubicBezTo>
                  <a:pt x="1184255" y="12919"/>
                  <a:pt x="1222933" y="1116"/>
                  <a:pt x="1263563" y="1116"/>
                </a:cubicBezTo>
                <a:close/>
                <a:moveTo>
                  <a:pt x="692063" y="1116"/>
                </a:moveTo>
                <a:cubicBezTo>
                  <a:pt x="723926" y="1116"/>
                  <a:pt x="750429" y="8198"/>
                  <a:pt x="771572" y="22361"/>
                </a:cubicBezTo>
                <a:cubicBezTo>
                  <a:pt x="792715" y="36524"/>
                  <a:pt x="803287" y="54730"/>
                  <a:pt x="803287" y="76980"/>
                </a:cubicBezTo>
                <a:cubicBezTo>
                  <a:pt x="803287" y="95133"/>
                  <a:pt x="796364" y="111097"/>
                  <a:pt x="782520" y="124874"/>
                </a:cubicBezTo>
                <a:cubicBezTo>
                  <a:pt x="768675" y="138651"/>
                  <a:pt x="751084" y="148162"/>
                  <a:pt x="729746" y="153406"/>
                </a:cubicBezTo>
                <a:cubicBezTo>
                  <a:pt x="739510" y="177821"/>
                  <a:pt x="752932" y="202999"/>
                  <a:pt x="770010" y="228940"/>
                </a:cubicBezTo>
                <a:cubicBezTo>
                  <a:pt x="787088" y="254882"/>
                  <a:pt x="804674" y="276375"/>
                  <a:pt x="822768" y="293421"/>
                </a:cubicBezTo>
                <a:lnTo>
                  <a:pt x="816263" y="297097"/>
                </a:lnTo>
                <a:cubicBezTo>
                  <a:pt x="794901" y="304390"/>
                  <a:pt x="773950" y="314705"/>
                  <a:pt x="753409" y="328044"/>
                </a:cubicBezTo>
                <a:lnTo>
                  <a:pt x="744236" y="330925"/>
                </a:lnTo>
                <a:lnTo>
                  <a:pt x="742233" y="321385"/>
                </a:lnTo>
                <a:cubicBezTo>
                  <a:pt x="735165" y="278667"/>
                  <a:pt x="726039" y="240961"/>
                  <a:pt x="714856" y="208267"/>
                </a:cubicBezTo>
                <a:lnTo>
                  <a:pt x="703437" y="178418"/>
                </a:lnTo>
                <a:lnTo>
                  <a:pt x="667391" y="189282"/>
                </a:lnTo>
                <a:lnTo>
                  <a:pt x="668895" y="189093"/>
                </a:lnTo>
                <a:lnTo>
                  <a:pt x="668895" y="265421"/>
                </a:lnTo>
                <a:lnTo>
                  <a:pt x="707418" y="312539"/>
                </a:lnTo>
                <a:lnTo>
                  <a:pt x="587111" y="312539"/>
                </a:lnTo>
                <a:lnTo>
                  <a:pt x="581719" y="297805"/>
                </a:lnTo>
                <a:lnTo>
                  <a:pt x="685788" y="297805"/>
                </a:lnTo>
                <a:lnTo>
                  <a:pt x="663784" y="278704"/>
                </a:lnTo>
                <a:lnTo>
                  <a:pt x="676119" y="294680"/>
                </a:lnTo>
                <a:lnTo>
                  <a:pt x="570337" y="294680"/>
                </a:lnTo>
                <a:lnTo>
                  <a:pt x="598797" y="262167"/>
                </a:lnTo>
                <a:lnTo>
                  <a:pt x="598797" y="196272"/>
                </a:lnTo>
                <a:lnTo>
                  <a:pt x="579518" y="201609"/>
                </a:lnTo>
                <a:lnTo>
                  <a:pt x="574369" y="202313"/>
                </a:lnTo>
                <a:lnTo>
                  <a:pt x="570337" y="191047"/>
                </a:lnTo>
                <a:cubicBezTo>
                  <a:pt x="578878" y="187335"/>
                  <a:pt x="585042" y="185022"/>
                  <a:pt x="588828" y="184109"/>
                </a:cubicBezTo>
                <a:lnTo>
                  <a:pt x="598797" y="181658"/>
                </a:lnTo>
                <a:lnTo>
                  <a:pt x="598797" y="178235"/>
                </a:lnTo>
                <a:cubicBezTo>
                  <a:pt x="593727" y="178235"/>
                  <a:pt x="584984" y="180068"/>
                  <a:pt x="572566" y="183735"/>
                </a:cubicBezTo>
                <a:lnTo>
                  <a:pt x="564208" y="184803"/>
                </a:lnTo>
                <a:cubicBezTo>
                  <a:pt x="564538" y="179096"/>
                  <a:pt x="566094" y="172301"/>
                  <a:pt x="568875" y="164418"/>
                </a:cubicBezTo>
                <a:cubicBezTo>
                  <a:pt x="569166" y="163839"/>
                  <a:pt x="570150" y="160702"/>
                  <a:pt x="571826" y="155007"/>
                </a:cubicBezTo>
                <a:cubicBezTo>
                  <a:pt x="571994" y="154498"/>
                  <a:pt x="572583" y="152771"/>
                  <a:pt x="573595" y="149827"/>
                </a:cubicBezTo>
                <a:cubicBezTo>
                  <a:pt x="581743" y="150253"/>
                  <a:pt x="587910" y="150465"/>
                  <a:pt x="592096" y="150465"/>
                </a:cubicBezTo>
                <a:cubicBezTo>
                  <a:pt x="595984" y="150465"/>
                  <a:pt x="598143" y="150439"/>
                  <a:pt x="598574" y="150385"/>
                </a:cubicBezTo>
                <a:lnTo>
                  <a:pt x="598574" y="49155"/>
                </a:lnTo>
                <a:cubicBezTo>
                  <a:pt x="593490" y="46060"/>
                  <a:pt x="587501" y="43171"/>
                  <a:pt x="580606" y="40487"/>
                </a:cubicBezTo>
                <a:lnTo>
                  <a:pt x="576030" y="36525"/>
                </a:lnTo>
                <a:cubicBezTo>
                  <a:pt x="612755" y="12919"/>
                  <a:pt x="651433" y="1116"/>
                  <a:pt x="692063" y="1116"/>
                </a:cubicBezTo>
                <a:close/>
                <a:moveTo>
                  <a:pt x="1666749" y="0"/>
                </a:moveTo>
                <a:cubicBezTo>
                  <a:pt x="1684078" y="0"/>
                  <a:pt x="1704378" y="3145"/>
                  <a:pt x="1727649" y="9436"/>
                </a:cubicBezTo>
                <a:cubicBezTo>
                  <a:pt x="1737785" y="12224"/>
                  <a:pt x="1745271" y="13618"/>
                  <a:pt x="1750106" y="13618"/>
                </a:cubicBezTo>
                <a:cubicBezTo>
                  <a:pt x="1756435" y="13618"/>
                  <a:pt x="1764152" y="11154"/>
                  <a:pt x="1773256" y="6226"/>
                </a:cubicBezTo>
                <a:lnTo>
                  <a:pt x="1780610" y="10063"/>
                </a:lnTo>
                <a:cubicBezTo>
                  <a:pt x="1772663" y="22865"/>
                  <a:pt x="1766486" y="34674"/>
                  <a:pt x="1762077" y="45489"/>
                </a:cubicBezTo>
                <a:cubicBezTo>
                  <a:pt x="1753122" y="67511"/>
                  <a:pt x="1747094" y="81157"/>
                  <a:pt x="1743994" y="86426"/>
                </a:cubicBezTo>
                <a:lnTo>
                  <a:pt x="1737388" y="89803"/>
                </a:lnTo>
                <a:cubicBezTo>
                  <a:pt x="1734995" y="86215"/>
                  <a:pt x="1733583" y="83555"/>
                  <a:pt x="1733153" y="81825"/>
                </a:cubicBezTo>
                <a:lnTo>
                  <a:pt x="1728164" y="67247"/>
                </a:lnTo>
                <a:lnTo>
                  <a:pt x="1724754" y="68947"/>
                </a:lnTo>
                <a:cubicBezTo>
                  <a:pt x="1707927" y="51855"/>
                  <a:pt x="1690966" y="43309"/>
                  <a:pt x="1673872" y="43309"/>
                </a:cubicBezTo>
                <a:cubicBezTo>
                  <a:pt x="1664028" y="43309"/>
                  <a:pt x="1655922" y="46111"/>
                  <a:pt x="1649552" y="51716"/>
                </a:cubicBezTo>
                <a:cubicBezTo>
                  <a:pt x="1643183" y="57320"/>
                  <a:pt x="1639998" y="64422"/>
                  <a:pt x="1639998" y="73021"/>
                </a:cubicBezTo>
                <a:cubicBezTo>
                  <a:pt x="1639998" y="82442"/>
                  <a:pt x="1646772" y="92369"/>
                  <a:pt x="1660320" y="102803"/>
                </a:cubicBezTo>
                <a:lnTo>
                  <a:pt x="1663945" y="106054"/>
                </a:lnTo>
                <a:lnTo>
                  <a:pt x="1662032" y="109724"/>
                </a:lnTo>
                <a:lnTo>
                  <a:pt x="1672536" y="113226"/>
                </a:lnTo>
                <a:lnTo>
                  <a:pt x="1709493" y="122204"/>
                </a:lnTo>
                <a:cubicBezTo>
                  <a:pt x="1737004" y="128842"/>
                  <a:pt x="1757637" y="139473"/>
                  <a:pt x="1771393" y="154097"/>
                </a:cubicBezTo>
                <a:lnTo>
                  <a:pt x="1771457" y="154200"/>
                </a:lnTo>
                <a:lnTo>
                  <a:pt x="1771457" y="146963"/>
                </a:lnTo>
                <a:cubicBezTo>
                  <a:pt x="1797374" y="163609"/>
                  <a:pt x="1810332" y="185675"/>
                  <a:pt x="1810332" y="213161"/>
                </a:cubicBezTo>
                <a:cubicBezTo>
                  <a:pt x="1810332" y="242306"/>
                  <a:pt x="1799060" y="266974"/>
                  <a:pt x="1776516" y="287165"/>
                </a:cubicBezTo>
                <a:cubicBezTo>
                  <a:pt x="1753972" y="307355"/>
                  <a:pt x="1726624" y="317451"/>
                  <a:pt x="1694473" y="317451"/>
                </a:cubicBezTo>
                <a:cubicBezTo>
                  <a:pt x="1678155" y="317451"/>
                  <a:pt x="1663559" y="315812"/>
                  <a:pt x="1650683" y="312536"/>
                </a:cubicBezTo>
                <a:lnTo>
                  <a:pt x="1615668" y="303944"/>
                </a:lnTo>
                <a:cubicBezTo>
                  <a:pt x="1607681" y="301935"/>
                  <a:pt x="1599298" y="300931"/>
                  <a:pt x="1590522" y="300931"/>
                </a:cubicBezTo>
                <a:cubicBezTo>
                  <a:pt x="1582944" y="300931"/>
                  <a:pt x="1574495" y="302612"/>
                  <a:pt x="1565177" y="305975"/>
                </a:cubicBezTo>
                <a:lnTo>
                  <a:pt x="1560454" y="292922"/>
                </a:lnTo>
                <a:cubicBezTo>
                  <a:pt x="1570377" y="287992"/>
                  <a:pt x="1579601" y="285527"/>
                  <a:pt x="1588126" y="285527"/>
                </a:cubicBezTo>
                <a:cubicBezTo>
                  <a:pt x="1597172" y="285527"/>
                  <a:pt x="1608428" y="287111"/>
                  <a:pt x="1621895" y="290278"/>
                </a:cubicBezTo>
                <a:lnTo>
                  <a:pt x="1652898" y="297784"/>
                </a:lnTo>
                <a:cubicBezTo>
                  <a:pt x="1665918" y="300924"/>
                  <a:pt x="1679721" y="302493"/>
                  <a:pt x="1694309" y="302493"/>
                </a:cubicBezTo>
                <a:cubicBezTo>
                  <a:pt x="1722324" y="302493"/>
                  <a:pt x="1746134" y="293592"/>
                  <a:pt x="1765741" y="275788"/>
                </a:cubicBezTo>
                <a:cubicBezTo>
                  <a:pt x="1785348" y="257984"/>
                  <a:pt x="1795152" y="236537"/>
                  <a:pt x="1795152" y="211445"/>
                </a:cubicBezTo>
                <a:cubicBezTo>
                  <a:pt x="1795152" y="200876"/>
                  <a:pt x="1793177" y="190850"/>
                  <a:pt x="1789228" y="181366"/>
                </a:cubicBezTo>
                <a:lnTo>
                  <a:pt x="1774830" y="159635"/>
                </a:lnTo>
                <a:lnTo>
                  <a:pt x="1786868" y="179028"/>
                </a:lnTo>
                <a:cubicBezTo>
                  <a:pt x="1790307" y="188337"/>
                  <a:pt x="1792026" y="198644"/>
                  <a:pt x="1792026" y="209949"/>
                </a:cubicBezTo>
                <a:cubicBezTo>
                  <a:pt x="1792026" y="235150"/>
                  <a:pt x="1782539" y="256316"/>
                  <a:pt x="1763565" y="273447"/>
                </a:cubicBezTo>
                <a:cubicBezTo>
                  <a:pt x="1744590" y="290579"/>
                  <a:pt x="1721210" y="299145"/>
                  <a:pt x="1693423" y="299145"/>
                </a:cubicBezTo>
                <a:cubicBezTo>
                  <a:pt x="1676231" y="299145"/>
                  <a:pt x="1657251" y="296581"/>
                  <a:pt x="1636482" y="291453"/>
                </a:cubicBezTo>
                <a:lnTo>
                  <a:pt x="1608898" y="284651"/>
                </a:lnTo>
                <a:cubicBezTo>
                  <a:pt x="1600098" y="282556"/>
                  <a:pt x="1592591" y="281509"/>
                  <a:pt x="1586375" y="281509"/>
                </a:cubicBezTo>
                <a:cubicBezTo>
                  <a:pt x="1578333" y="281509"/>
                  <a:pt x="1568593" y="284341"/>
                  <a:pt x="1557155" y="290006"/>
                </a:cubicBezTo>
                <a:lnTo>
                  <a:pt x="1552575" y="282307"/>
                </a:lnTo>
                <a:cubicBezTo>
                  <a:pt x="1570885" y="253890"/>
                  <a:pt x="1584042" y="226497"/>
                  <a:pt x="1592047" y="200126"/>
                </a:cubicBezTo>
                <a:lnTo>
                  <a:pt x="1603296" y="202261"/>
                </a:lnTo>
                <a:cubicBezTo>
                  <a:pt x="1606470" y="225920"/>
                  <a:pt x="1615261" y="243703"/>
                  <a:pt x="1629670" y="255611"/>
                </a:cubicBezTo>
                <a:lnTo>
                  <a:pt x="1637298" y="260716"/>
                </a:lnTo>
                <a:lnTo>
                  <a:pt x="1628862" y="253976"/>
                </a:lnTo>
                <a:cubicBezTo>
                  <a:pt x="1619128" y="243240"/>
                  <a:pt x="1612742" y="229255"/>
                  <a:pt x="1609704" y="212021"/>
                </a:cubicBezTo>
                <a:lnTo>
                  <a:pt x="1623730" y="209970"/>
                </a:lnTo>
                <a:cubicBezTo>
                  <a:pt x="1629418" y="237157"/>
                  <a:pt x="1644210" y="256313"/>
                  <a:pt x="1668106" y="267441"/>
                </a:cubicBezTo>
                <a:lnTo>
                  <a:pt x="1668106" y="271954"/>
                </a:lnTo>
                <a:lnTo>
                  <a:pt x="1669923" y="272356"/>
                </a:lnTo>
                <a:cubicBezTo>
                  <a:pt x="1675267" y="273100"/>
                  <a:pt x="1680900" y="273472"/>
                  <a:pt x="1686823" y="273472"/>
                </a:cubicBezTo>
                <a:cubicBezTo>
                  <a:pt x="1705343" y="273472"/>
                  <a:pt x="1719880" y="269333"/>
                  <a:pt x="1730432" y="261054"/>
                </a:cubicBezTo>
                <a:cubicBezTo>
                  <a:pt x="1740985" y="252775"/>
                  <a:pt x="1746262" y="241703"/>
                  <a:pt x="1746262" y="227836"/>
                </a:cubicBezTo>
                <a:lnTo>
                  <a:pt x="1744282" y="216208"/>
                </a:lnTo>
                <a:lnTo>
                  <a:pt x="1739927" y="218244"/>
                </a:lnTo>
                <a:cubicBezTo>
                  <a:pt x="1732190" y="210172"/>
                  <a:pt x="1724693" y="204478"/>
                  <a:pt x="1717435" y="201160"/>
                </a:cubicBezTo>
                <a:cubicBezTo>
                  <a:pt x="1710178" y="197843"/>
                  <a:pt x="1695836" y="193670"/>
                  <a:pt x="1674409" y="188640"/>
                </a:cubicBezTo>
                <a:cubicBezTo>
                  <a:pt x="1642551" y="181268"/>
                  <a:pt x="1620828" y="174726"/>
                  <a:pt x="1609241" y="169014"/>
                </a:cubicBezTo>
                <a:cubicBezTo>
                  <a:pt x="1597655" y="163301"/>
                  <a:pt x="1590658" y="153326"/>
                  <a:pt x="1588251" y="139087"/>
                </a:cubicBezTo>
                <a:lnTo>
                  <a:pt x="1602584" y="144167"/>
                </a:lnTo>
                <a:lnTo>
                  <a:pt x="1592516" y="137421"/>
                </a:lnTo>
                <a:cubicBezTo>
                  <a:pt x="1579374" y="124121"/>
                  <a:pt x="1572802" y="105691"/>
                  <a:pt x="1572802" y="82132"/>
                </a:cubicBezTo>
                <a:cubicBezTo>
                  <a:pt x="1572802" y="57743"/>
                  <a:pt x="1581550" y="37957"/>
                  <a:pt x="1599046" y="22774"/>
                </a:cubicBezTo>
                <a:cubicBezTo>
                  <a:pt x="1616541" y="7591"/>
                  <a:pt x="1639109" y="0"/>
                  <a:pt x="1666749" y="0"/>
                </a:cubicBezTo>
                <a:close/>
                <a:moveTo>
                  <a:pt x="114174" y="0"/>
                </a:moveTo>
                <a:cubicBezTo>
                  <a:pt x="131503" y="0"/>
                  <a:pt x="151803" y="3145"/>
                  <a:pt x="175074" y="9436"/>
                </a:cubicBezTo>
                <a:cubicBezTo>
                  <a:pt x="185210" y="12224"/>
                  <a:pt x="192696" y="13618"/>
                  <a:pt x="197531" y="13618"/>
                </a:cubicBezTo>
                <a:cubicBezTo>
                  <a:pt x="203860" y="13618"/>
                  <a:pt x="211577" y="11154"/>
                  <a:pt x="220681" y="6226"/>
                </a:cubicBezTo>
                <a:lnTo>
                  <a:pt x="228035" y="10063"/>
                </a:lnTo>
                <a:cubicBezTo>
                  <a:pt x="220089" y="22865"/>
                  <a:pt x="213911" y="34674"/>
                  <a:pt x="209502" y="45489"/>
                </a:cubicBezTo>
                <a:cubicBezTo>
                  <a:pt x="200547" y="67511"/>
                  <a:pt x="194519" y="81157"/>
                  <a:pt x="191419" y="86426"/>
                </a:cubicBezTo>
                <a:lnTo>
                  <a:pt x="184813" y="89803"/>
                </a:lnTo>
                <a:cubicBezTo>
                  <a:pt x="182420" y="86215"/>
                  <a:pt x="181008" y="83555"/>
                  <a:pt x="180578" y="81825"/>
                </a:cubicBezTo>
                <a:lnTo>
                  <a:pt x="175589" y="67247"/>
                </a:lnTo>
                <a:lnTo>
                  <a:pt x="172179" y="68947"/>
                </a:lnTo>
                <a:cubicBezTo>
                  <a:pt x="155352" y="51855"/>
                  <a:pt x="138391" y="43309"/>
                  <a:pt x="121297" y="43309"/>
                </a:cubicBezTo>
                <a:cubicBezTo>
                  <a:pt x="111453" y="43309"/>
                  <a:pt x="103347" y="46111"/>
                  <a:pt x="96977" y="51716"/>
                </a:cubicBezTo>
                <a:cubicBezTo>
                  <a:pt x="90608" y="57320"/>
                  <a:pt x="87423" y="64422"/>
                  <a:pt x="87423" y="73021"/>
                </a:cubicBezTo>
                <a:cubicBezTo>
                  <a:pt x="87423" y="82442"/>
                  <a:pt x="94197" y="92369"/>
                  <a:pt x="107745" y="102803"/>
                </a:cubicBezTo>
                <a:lnTo>
                  <a:pt x="111370" y="106054"/>
                </a:lnTo>
                <a:lnTo>
                  <a:pt x="109457" y="109724"/>
                </a:lnTo>
                <a:lnTo>
                  <a:pt x="119961" y="113226"/>
                </a:lnTo>
                <a:lnTo>
                  <a:pt x="156918" y="122204"/>
                </a:lnTo>
                <a:cubicBezTo>
                  <a:pt x="184429" y="128842"/>
                  <a:pt x="205062" y="139473"/>
                  <a:pt x="218818" y="154097"/>
                </a:cubicBezTo>
                <a:lnTo>
                  <a:pt x="218882" y="154200"/>
                </a:lnTo>
                <a:lnTo>
                  <a:pt x="218882" y="146963"/>
                </a:lnTo>
                <a:cubicBezTo>
                  <a:pt x="244799" y="163609"/>
                  <a:pt x="257757" y="185675"/>
                  <a:pt x="257757" y="213161"/>
                </a:cubicBezTo>
                <a:cubicBezTo>
                  <a:pt x="257757" y="242306"/>
                  <a:pt x="246485" y="266974"/>
                  <a:pt x="223941" y="287165"/>
                </a:cubicBezTo>
                <a:cubicBezTo>
                  <a:pt x="201397" y="307355"/>
                  <a:pt x="174049" y="317451"/>
                  <a:pt x="141898" y="317451"/>
                </a:cubicBezTo>
                <a:cubicBezTo>
                  <a:pt x="125580" y="317451"/>
                  <a:pt x="110984" y="315812"/>
                  <a:pt x="98108" y="312536"/>
                </a:cubicBezTo>
                <a:lnTo>
                  <a:pt x="63093" y="303944"/>
                </a:lnTo>
                <a:cubicBezTo>
                  <a:pt x="55106" y="301935"/>
                  <a:pt x="46724" y="300931"/>
                  <a:pt x="37947" y="300931"/>
                </a:cubicBezTo>
                <a:cubicBezTo>
                  <a:pt x="30369" y="300931"/>
                  <a:pt x="21920" y="302612"/>
                  <a:pt x="12602" y="305975"/>
                </a:cubicBezTo>
                <a:lnTo>
                  <a:pt x="7879" y="292922"/>
                </a:lnTo>
                <a:cubicBezTo>
                  <a:pt x="17802" y="287992"/>
                  <a:pt x="27026" y="285527"/>
                  <a:pt x="35551" y="285527"/>
                </a:cubicBezTo>
                <a:cubicBezTo>
                  <a:pt x="44597" y="285527"/>
                  <a:pt x="55853" y="287111"/>
                  <a:pt x="69320" y="290278"/>
                </a:cubicBezTo>
                <a:lnTo>
                  <a:pt x="100323" y="297784"/>
                </a:lnTo>
                <a:cubicBezTo>
                  <a:pt x="113343" y="300924"/>
                  <a:pt x="127147" y="302493"/>
                  <a:pt x="141734" y="302493"/>
                </a:cubicBezTo>
                <a:cubicBezTo>
                  <a:pt x="169749" y="302493"/>
                  <a:pt x="193559" y="293592"/>
                  <a:pt x="213166" y="275788"/>
                </a:cubicBezTo>
                <a:cubicBezTo>
                  <a:pt x="232773" y="257984"/>
                  <a:pt x="242577" y="236537"/>
                  <a:pt x="242577" y="211445"/>
                </a:cubicBezTo>
                <a:cubicBezTo>
                  <a:pt x="242577" y="200876"/>
                  <a:pt x="240602" y="190850"/>
                  <a:pt x="236653" y="181366"/>
                </a:cubicBezTo>
                <a:lnTo>
                  <a:pt x="222255" y="159634"/>
                </a:lnTo>
                <a:lnTo>
                  <a:pt x="234293" y="179028"/>
                </a:lnTo>
                <a:cubicBezTo>
                  <a:pt x="237732" y="188337"/>
                  <a:pt x="239451" y="198644"/>
                  <a:pt x="239451" y="209949"/>
                </a:cubicBezTo>
                <a:cubicBezTo>
                  <a:pt x="239451" y="235150"/>
                  <a:pt x="229964" y="256316"/>
                  <a:pt x="210990" y="273447"/>
                </a:cubicBezTo>
                <a:cubicBezTo>
                  <a:pt x="192015" y="290579"/>
                  <a:pt x="168635" y="299145"/>
                  <a:pt x="140848" y="299145"/>
                </a:cubicBezTo>
                <a:cubicBezTo>
                  <a:pt x="123656" y="299145"/>
                  <a:pt x="104676" y="296581"/>
                  <a:pt x="83907" y="291453"/>
                </a:cubicBezTo>
                <a:lnTo>
                  <a:pt x="56323" y="284651"/>
                </a:lnTo>
                <a:cubicBezTo>
                  <a:pt x="47523" y="282556"/>
                  <a:pt x="40016" y="281509"/>
                  <a:pt x="33800" y="281509"/>
                </a:cubicBezTo>
                <a:cubicBezTo>
                  <a:pt x="25759" y="281509"/>
                  <a:pt x="16018" y="284341"/>
                  <a:pt x="4580" y="290006"/>
                </a:cubicBezTo>
                <a:lnTo>
                  <a:pt x="0" y="282307"/>
                </a:lnTo>
                <a:cubicBezTo>
                  <a:pt x="18310" y="253890"/>
                  <a:pt x="31467" y="226497"/>
                  <a:pt x="39472" y="200126"/>
                </a:cubicBezTo>
                <a:lnTo>
                  <a:pt x="50721" y="202261"/>
                </a:lnTo>
                <a:cubicBezTo>
                  <a:pt x="53895" y="225920"/>
                  <a:pt x="62687" y="243703"/>
                  <a:pt x="77095" y="255611"/>
                </a:cubicBezTo>
                <a:lnTo>
                  <a:pt x="84723" y="260716"/>
                </a:lnTo>
                <a:lnTo>
                  <a:pt x="76287" y="253976"/>
                </a:lnTo>
                <a:cubicBezTo>
                  <a:pt x="66553" y="243240"/>
                  <a:pt x="60167" y="229255"/>
                  <a:pt x="57129" y="212021"/>
                </a:cubicBezTo>
                <a:lnTo>
                  <a:pt x="71155" y="209970"/>
                </a:lnTo>
                <a:cubicBezTo>
                  <a:pt x="76843" y="237157"/>
                  <a:pt x="91635" y="256313"/>
                  <a:pt x="115531" y="267441"/>
                </a:cubicBezTo>
                <a:lnTo>
                  <a:pt x="115531" y="271954"/>
                </a:lnTo>
                <a:lnTo>
                  <a:pt x="117348" y="272356"/>
                </a:lnTo>
                <a:cubicBezTo>
                  <a:pt x="122692" y="273100"/>
                  <a:pt x="128325" y="273472"/>
                  <a:pt x="134248" y="273472"/>
                </a:cubicBezTo>
                <a:cubicBezTo>
                  <a:pt x="152768" y="273472"/>
                  <a:pt x="167305" y="269333"/>
                  <a:pt x="177857" y="261054"/>
                </a:cubicBezTo>
                <a:cubicBezTo>
                  <a:pt x="188410" y="252775"/>
                  <a:pt x="193687" y="241703"/>
                  <a:pt x="193687" y="227836"/>
                </a:cubicBezTo>
                <a:lnTo>
                  <a:pt x="191707" y="216208"/>
                </a:lnTo>
                <a:lnTo>
                  <a:pt x="187352" y="218244"/>
                </a:lnTo>
                <a:cubicBezTo>
                  <a:pt x="179615" y="210172"/>
                  <a:pt x="172118" y="204478"/>
                  <a:pt x="164861" y="201160"/>
                </a:cubicBezTo>
                <a:cubicBezTo>
                  <a:pt x="157603" y="197843"/>
                  <a:pt x="143261" y="193670"/>
                  <a:pt x="121834" y="188640"/>
                </a:cubicBezTo>
                <a:cubicBezTo>
                  <a:pt x="89976" y="181268"/>
                  <a:pt x="68253" y="174726"/>
                  <a:pt x="56667" y="169014"/>
                </a:cubicBezTo>
                <a:cubicBezTo>
                  <a:pt x="45080" y="163301"/>
                  <a:pt x="38083" y="153326"/>
                  <a:pt x="35677" y="139087"/>
                </a:cubicBezTo>
                <a:lnTo>
                  <a:pt x="50009" y="144167"/>
                </a:lnTo>
                <a:lnTo>
                  <a:pt x="39941" y="137421"/>
                </a:lnTo>
                <a:cubicBezTo>
                  <a:pt x="26799" y="124121"/>
                  <a:pt x="20227" y="105691"/>
                  <a:pt x="20227" y="82132"/>
                </a:cubicBezTo>
                <a:cubicBezTo>
                  <a:pt x="20227" y="57743"/>
                  <a:pt x="28975" y="37957"/>
                  <a:pt x="46471" y="22774"/>
                </a:cubicBezTo>
                <a:cubicBezTo>
                  <a:pt x="63966" y="7591"/>
                  <a:pt x="86534" y="0"/>
                  <a:pt x="1141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2E6AF9-0E1D-4F6E-9270-5B3857ED22C6}"/>
              </a:ext>
            </a:extLst>
          </p:cNvPr>
          <p:cNvSpPr/>
          <p:nvPr/>
        </p:nvSpPr>
        <p:spPr>
          <a:xfrm>
            <a:off x="7102423" y="1329343"/>
            <a:ext cx="1075889" cy="11136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808FBFEF-B482-485F-8F4B-18F1686A8BE9}"/>
              </a:ext>
            </a:extLst>
          </p:cNvPr>
          <p:cNvSpPr>
            <a:spLocks/>
          </p:cNvSpPr>
          <p:nvPr/>
        </p:nvSpPr>
        <p:spPr bwMode="auto">
          <a:xfrm flipH="1">
            <a:off x="6965525" y="4217958"/>
            <a:ext cx="1098990" cy="1168272"/>
          </a:xfrm>
          <a:custGeom>
            <a:avLst/>
            <a:gdLst/>
            <a:ahLst/>
            <a:cxnLst/>
            <a:rect l="0" t="0" r="r" b="b"/>
            <a:pathLst>
              <a:path w="4842878" h="4878910">
                <a:moveTo>
                  <a:pt x="1551333" y="4385664"/>
                </a:moveTo>
                <a:cubicBezTo>
                  <a:pt x="1721786" y="4397880"/>
                  <a:pt x="1804829" y="4512858"/>
                  <a:pt x="1893627" y="4604841"/>
                </a:cubicBezTo>
                <a:cubicBezTo>
                  <a:pt x="1995110" y="4709963"/>
                  <a:pt x="2235663" y="4848875"/>
                  <a:pt x="2363457" y="4833858"/>
                </a:cubicBezTo>
                <a:cubicBezTo>
                  <a:pt x="2491251" y="4815086"/>
                  <a:pt x="2517561" y="4878910"/>
                  <a:pt x="2374733" y="4878910"/>
                </a:cubicBezTo>
                <a:cubicBezTo>
                  <a:pt x="2231904" y="4878910"/>
                  <a:pt x="2100352" y="4878910"/>
                  <a:pt x="1889868" y="4694946"/>
                </a:cubicBezTo>
                <a:cubicBezTo>
                  <a:pt x="1675626" y="4510981"/>
                  <a:pt x="1529038" y="4387087"/>
                  <a:pt x="1435072" y="4525999"/>
                </a:cubicBezTo>
                <a:cubicBezTo>
                  <a:pt x="1341106" y="4664911"/>
                  <a:pt x="1427555" y="4788805"/>
                  <a:pt x="1562866" y="4691191"/>
                </a:cubicBezTo>
                <a:cubicBezTo>
                  <a:pt x="1634280" y="4634876"/>
                  <a:pt x="1694419" y="4638630"/>
                  <a:pt x="1634280" y="4709963"/>
                </a:cubicBezTo>
                <a:cubicBezTo>
                  <a:pt x="1577900" y="4785051"/>
                  <a:pt x="1420038" y="4848875"/>
                  <a:pt x="1329830" y="4736244"/>
                </a:cubicBezTo>
                <a:cubicBezTo>
                  <a:pt x="1239623" y="4627367"/>
                  <a:pt x="1243381" y="4417122"/>
                  <a:pt x="1472659" y="4387087"/>
                </a:cubicBezTo>
                <a:cubicBezTo>
                  <a:pt x="1500849" y="4384271"/>
                  <a:pt x="1526983" y="4383919"/>
                  <a:pt x="1551333" y="4385664"/>
                </a:cubicBezTo>
                <a:close/>
                <a:moveTo>
                  <a:pt x="1125503" y="3949276"/>
                </a:moveTo>
                <a:cubicBezTo>
                  <a:pt x="1135992" y="3948902"/>
                  <a:pt x="1163140" y="3953483"/>
                  <a:pt x="1212500" y="3954892"/>
                </a:cubicBezTo>
                <a:cubicBezTo>
                  <a:pt x="1344126" y="3962410"/>
                  <a:pt x="1648749" y="4176652"/>
                  <a:pt x="1739007" y="4353308"/>
                </a:cubicBezTo>
                <a:cubicBezTo>
                  <a:pt x="1784136" y="4435998"/>
                  <a:pt x="1754050" y="4417205"/>
                  <a:pt x="1708921" y="4353308"/>
                </a:cubicBezTo>
                <a:cubicBezTo>
                  <a:pt x="1660031" y="4289411"/>
                  <a:pt x="1566011" y="4135307"/>
                  <a:pt x="1411820" y="4124031"/>
                </a:cubicBezTo>
                <a:cubicBezTo>
                  <a:pt x="1257629" y="4112755"/>
                  <a:pt x="1265150" y="4135307"/>
                  <a:pt x="1186174" y="4030065"/>
                </a:cubicBezTo>
                <a:cubicBezTo>
                  <a:pt x="1136814" y="3964289"/>
                  <a:pt x="1108021" y="3949900"/>
                  <a:pt x="1125503" y="3949276"/>
                </a:cubicBezTo>
                <a:close/>
                <a:moveTo>
                  <a:pt x="2329509" y="3885333"/>
                </a:moveTo>
                <a:cubicBezTo>
                  <a:pt x="2342029" y="3879523"/>
                  <a:pt x="2345556" y="3904878"/>
                  <a:pt x="2351200" y="3947135"/>
                </a:cubicBezTo>
                <a:cubicBezTo>
                  <a:pt x="2358724" y="3999722"/>
                  <a:pt x="2392583" y="4086115"/>
                  <a:pt x="2332389" y="4176264"/>
                </a:cubicBezTo>
                <a:cubicBezTo>
                  <a:pt x="2268432" y="4262657"/>
                  <a:pt x="2381297" y="4442956"/>
                  <a:pt x="2441492" y="4495543"/>
                </a:cubicBezTo>
                <a:cubicBezTo>
                  <a:pt x="2501686" y="4548130"/>
                  <a:pt x="2452778" y="4551886"/>
                  <a:pt x="2370010" y="4469249"/>
                </a:cubicBezTo>
                <a:cubicBezTo>
                  <a:pt x="2287243" y="4386613"/>
                  <a:pt x="2227048" y="4210070"/>
                  <a:pt x="2238335" y="4097384"/>
                </a:cubicBezTo>
                <a:cubicBezTo>
                  <a:pt x="2249621" y="3980941"/>
                  <a:pt x="2291005" y="3935866"/>
                  <a:pt x="2313578" y="3902060"/>
                </a:cubicBezTo>
                <a:cubicBezTo>
                  <a:pt x="2320162" y="3892670"/>
                  <a:pt x="2325335" y="3887270"/>
                  <a:pt x="2329509" y="3885333"/>
                </a:cubicBezTo>
                <a:close/>
                <a:moveTo>
                  <a:pt x="976380" y="3681649"/>
                </a:moveTo>
                <a:cubicBezTo>
                  <a:pt x="1008216" y="3680952"/>
                  <a:pt x="1038570" y="3683184"/>
                  <a:pt x="1066281" y="3688351"/>
                </a:cubicBezTo>
                <a:cubicBezTo>
                  <a:pt x="1287973" y="3729692"/>
                  <a:pt x="1588572" y="4004046"/>
                  <a:pt x="1738872" y="4229542"/>
                </a:cubicBezTo>
                <a:cubicBezTo>
                  <a:pt x="1892929" y="4458796"/>
                  <a:pt x="1975593" y="4642951"/>
                  <a:pt x="2204800" y="4710600"/>
                </a:cubicBezTo>
                <a:cubicBezTo>
                  <a:pt x="2430249" y="4778249"/>
                  <a:pt x="2340070" y="4823348"/>
                  <a:pt x="2197285" y="4770732"/>
                </a:cubicBezTo>
                <a:cubicBezTo>
                  <a:pt x="2058258" y="4718117"/>
                  <a:pt x="1896686" y="4567786"/>
                  <a:pt x="1727599" y="4293432"/>
                </a:cubicBezTo>
                <a:cubicBezTo>
                  <a:pt x="1562269" y="4019079"/>
                  <a:pt x="1227853" y="3812374"/>
                  <a:pt x="994889" y="3808616"/>
                </a:cubicBezTo>
                <a:cubicBezTo>
                  <a:pt x="761925" y="3804858"/>
                  <a:pt x="521446" y="3887539"/>
                  <a:pt x="547748" y="4146860"/>
                </a:cubicBezTo>
                <a:cubicBezTo>
                  <a:pt x="574050" y="4406180"/>
                  <a:pt x="859619" y="4436247"/>
                  <a:pt x="942284" y="4319740"/>
                </a:cubicBezTo>
                <a:cubicBezTo>
                  <a:pt x="1028706" y="4203234"/>
                  <a:pt x="1017434" y="4184443"/>
                  <a:pt x="983616" y="4124310"/>
                </a:cubicBezTo>
                <a:cubicBezTo>
                  <a:pt x="931012" y="4026595"/>
                  <a:pt x="968586" y="4052903"/>
                  <a:pt x="1009919" y="4120552"/>
                </a:cubicBezTo>
                <a:cubicBezTo>
                  <a:pt x="1055009" y="4188201"/>
                  <a:pt x="1047494" y="4368598"/>
                  <a:pt x="912224" y="4417455"/>
                </a:cubicBezTo>
                <a:cubicBezTo>
                  <a:pt x="773197" y="4462554"/>
                  <a:pt x="525203" y="4458796"/>
                  <a:pt x="487628" y="4124310"/>
                </a:cubicBezTo>
                <a:cubicBezTo>
                  <a:pt x="458038" y="3834924"/>
                  <a:pt x="753529" y="3686531"/>
                  <a:pt x="976380" y="3681649"/>
                </a:cubicBezTo>
                <a:close/>
                <a:moveTo>
                  <a:pt x="2219855" y="3613759"/>
                </a:moveTo>
                <a:cubicBezTo>
                  <a:pt x="2224217" y="3612756"/>
                  <a:pt x="2228636" y="3613086"/>
                  <a:pt x="2233096" y="3614936"/>
                </a:cubicBezTo>
                <a:cubicBezTo>
                  <a:pt x="2244990" y="3619869"/>
                  <a:pt x="2257177" y="3635606"/>
                  <a:pt x="2269364" y="3665671"/>
                </a:cubicBezTo>
                <a:cubicBezTo>
                  <a:pt x="2314361" y="3782175"/>
                  <a:pt x="2231866" y="3834789"/>
                  <a:pt x="2198118" y="3943776"/>
                </a:cubicBezTo>
                <a:cubicBezTo>
                  <a:pt x="2160620" y="4049004"/>
                  <a:pt x="2156870" y="4173023"/>
                  <a:pt x="2190618" y="4225638"/>
                </a:cubicBezTo>
                <a:cubicBezTo>
                  <a:pt x="2220616" y="4282010"/>
                  <a:pt x="2160620" y="4259461"/>
                  <a:pt x="2134371" y="4165507"/>
                </a:cubicBezTo>
                <a:cubicBezTo>
                  <a:pt x="2096873" y="4033971"/>
                  <a:pt x="2111872" y="3883645"/>
                  <a:pt x="2141871" y="3767142"/>
                </a:cubicBezTo>
                <a:cubicBezTo>
                  <a:pt x="2161557" y="3693153"/>
                  <a:pt x="2189318" y="3620783"/>
                  <a:pt x="2219855" y="3613759"/>
                </a:cubicBezTo>
                <a:close/>
                <a:moveTo>
                  <a:pt x="780378" y="3564827"/>
                </a:moveTo>
                <a:cubicBezTo>
                  <a:pt x="818277" y="3564651"/>
                  <a:pt x="858232" y="3567936"/>
                  <a:pt x="900538" y="3575444"/>
                </a:cubicBezTo>
                <a:cubicBezTo>
                  <a:pt x="1069761" y="3609232"/>
                  <a:pt x="1013353" y="3646774"/>
                  <a:pt x="885496" y="3601724"/>
                </a:cubicBezTo>
                <a:cubicBezTo>
                  <a:pt x="780202" y="3564181"/>
                  <a:pt x="689950" y="3612986"/>
                  <a:pt x="595937" y="3691825"/>
                </a:cubicBezTo>
                <a:cubicBezTo>
                  <a:pt x="498164" y="3770664"/>
                  <a:pt x="313899" y="3823223"/>
                  <a:pt x="197324" y="3766910"/>
                </a:cubicBezTo>
                <a:cubicBezTo>
                  <a:pt x="80748" y="3706842"/>
                  <a:pt x="114592" y="3703088"/>
                  <a:pt x="193563" y="3740630"/>
                </a:cubicBezTo>
                <a:cubicBezTo>
                  <a:pt x="272534" y="3778172"/>
                  <a:pt x="377828" y="3699334"/>
                  <a:pt x="486882" y="3639266"/>
                </a:cubicBezTo>
                <a:cubicBezTo>
                  <a:pt x="571494" y="3597031"/>
                  <a:pt x="666682" y="3565355"/>
                  <a:pt x="780378" y="3564827"/>
                </a:cubicBezTo>
                <a:close/>
                <a:moveTo>
                  <a:pt x="2249554" y="3060139"/>
                </a:moveTo>
                <a:cubicBezTo>
                  <a:pt x="2295001" y="3052213"/>
                  <a:pt x="2309798" y="3126184"/>
                  <a:pt x="2309798" y="3210723"/>
                </a:cubicBezTo>
                <a:cubicBezTo>
                  <a:pt x="2309798" y="3319684"/>
                  <a:pt x="2369924" y="3391072"/>
                  <a:pt x="2219608" y="3454945"/>
                </a:cubicBezTo>
                <a:cubicBezTo>
                  <a:pt x="2069291" y="3518819"/>
                  <a:pt x="1964070" y="3706682"/>
                  <a:pt x="2016680" y="3928361"/>
                </a:cubicBezTo>
                <a:cubicBezTo>
                  <a:pt x="2058017" y="4089923"/>
                  <a:pt x="2001649" y="4022292"/>
                  <a:pt x="1960312" y="3894545"/>
                </a:cubicBezTo>
                <a:cubicBezTo>
                  <a:pt x="1915217" y="3766798"/>
                  <a:pt x="1888911" y="3699168"/>
                  <a:pt x="1945280" y="3537605"/>
                </a:cubicBezTo>
                <a:cubicBezTo>
                  <a:pt x="2005407" y="3376043"/>
                  <a:pt x="2099354" y="3191936"/>
                  <a:pt x="2193302" y="3098005"/>
                </a:cubicBezTo>
                <a:cubicBezTo>
                  <a:pt x="2215850" y="3074522"/>
                  <a:pt x="2234404" y="3062780"/>
                  <a:pt x="2249554" y="3060139"/>
                </a:cubicBezTo>
                <a:close/>
                <a:moveTo>
                  <a:pt x="3430477" y="2647048"/>
                </a:moveTo>
                <a:cubicBezTo>
                  <a:pt x="3441589" y="2648855"/>
                  <a:pt x="3466009" y="2661367"/>
                  <a:pt x="3502551" y="2688153"/>
                </a:cubicBezTo>
                <a:cubicBezTo>
                  <a:pt x="3603745" y="2759582"/>
                  <a:pt x="3757411" y="2864847"/>
                  <a:pt x="3783646" y="3052820"/>
                </a:cubicBezTo>
                <a:cubicBezTo>
                  <a:pt x="3809882" y="3237033"/>
                  <a:pt x="3783646" y="3285906"/>
                  <a:pt x="3836117" y="3312222"/>
                </a:cubicBezTo>
                <a:cubicBezTo>
                  <a:pt x="3884840" y="3338538"/>
                  <a:pt x="3892336" y="3372373"/>
                  <a:pt x="3821126" y="3334779"/>
                </a:cubicBezTo>
                <a:cubicBezTo>
                  <a:pt x="3749915" y="3300944"/>
                  <a:pt x="3674956" y="3259590"/>
                  <a:pt x="3697444" y="3128009"/>
                </a:cubicBezTo>
                <a:cubicBezTo>
                  <a:pt x="3719931" y="2992668"/>
                  <a:pt x="3626233" y="2793417"/>
                  <a:pt x="3491307" y="2710709"/>
                </a:cubicBezTo>
                <a:cubicBezTo>
                  <a:pt x="3430403" y="2670765"/>
                  <a:pt x="3411957" y="2644038"/>
                  <a:pt x="3430477" y="2647048"/>
                </a:cubicBezTo>
                <a:close/>
                <a:moveTo>
                  <a:pt x="639176" y="2611857"/>
                </a:moveTo>
                <a:cubicBezTo>
                  <a:pt x="646254" y="2611483"/>
                  <a:pt x="667423" y="2615006"/>
                  <a:pt x="701292" y="2620643"/>
                </a:cubicBezTo>
                <a:cubicBezTo>
                  <a:pt x="787848" y="2635676"/>
                  <a:pt x="848061" y="2639435"/>
                  <a:pt x="972251" y="2786008"/>
                </a:cubicBezTo>
                <a:cubicBezTo>
                  <a:pt x="1100203" y="2932581"/>
                  <a:pt x="1092677" y="3233244"/>
                  <a:pt x="1171706" y="3413642"/>
                </a:cubicBezTo>
                <a:cubicBezTo>
                  <a:pt x="1250736" y="3597798"/>
                  <a:pt x="1224393" y="3530149"/>
                  <a:pt x="1122783" y="3436192"/>
                </a:cubicBezTo>
                <a:cubicBezTo>
                  <a:pt x="1047517" y="3364784"/>
                  <a:pt x="1028700" y="3090429"/>
                  <a:pt x="934618" y="3064121"/>
                </a:cubicBezTo>
                <a:cubicBezTo>
                  <a:pt x="836771" y="3034055"/>
                  <a:pt x="817955" y="3019022"/>
                  <a:pt x="836771" y="2958889"/>
                </a:cubicBezTo>
                <a:cubicBezTo>
                  <a:pt x="859351" y="2898757"/>
                  <a:pt x="844298" y="2707084"/>
                  <a:pt x="727635" y="2654468"/>
                </a:cubicBezTo>
                <a:cubicBezTo>
                  <a:pt x="654721" y="2623932"/>
                  <a:pt x="627378" y="2612481"/>
                  <a:pt x="639176" y="2611857"/>
                </a:cubicBezTo>
                <a:close/>
                <a:moveTo>
                  <a:pt x="2716482" y="2498430"/>
                </a:moveTo>
                <a:cubicBezTo>
                  <a:pt x="2857738" y="2493870"/>
                  <a:pt x="3004744" y="2519243"/>
                  <a:pt x="3148578" y="2582675"/>
                </a:cubicBezTo>
                <a:cubicBezTo>
                  <a:pt x="3535894" y="2751828"/>
                  <a:pt x="3550935" y="2958569"/>
                  <a:pt x="3573497" y="3236731"/>
                </a:cubicBezTo>
                <a:cubicBezTo>
                  <a:pt x="3592299" y="3518651"/>
                  <a:pt x="3291471" y="3856955"/>
                  <a:pt x="2937998" y="3725393"/>
                </a:cubicBezTo>
                <a:cubicBezTo>
                  <a:pt x="2584525" y="3590071"/>
                  <a:pt x="2659732" y="3232972"/>
                  <a:pt x="2776303" y="3101409"/>
                </a:cubicBezTo>
                <a:cubicBezTo>
                  <a:pt x="2889113" y="2969846"/>
                  <a:pt x="3020725" y="3011194"/>
                  <a:pt x="2847749" y="3176588"/>
                </a:cubicBezTo>
                <a:cubicBezTo>
                  <a:pt x="2674773" y="3338222"/>
                  <a:pt x="2885353" y="3770500"/>
                  <a:pt x="3216264" y="3635178"/>
                </a:cubicBezTo>
                <a:cubicBezTo>
                  <a:pt x="3550935" y="3496097"/>
                  <a:pt x="3547175" y="3060060"/>
                  <a:pt x="3276430" y="2785658"/>
                </a:cubicBezTo>
                <a:cubicBezTo>
                  <a:pt x="3005684" y="2511256"/>
                  <a:pt x="2140803" y="2484943"/>
                  <a:pt x="1892620" y="3210418"/>
                </a:cubicBezTo>
                <a:cubicBezTo>
                  <a:pt x="1644436" y="3939652"/>
                  <a:pt x="2208489" y="4424555"/>
                  <a:pt x="2464193" y="4601225"/>
                </a:cubicBezTo>
                <a:cubicBezTo>
                  <a:pt x="2716137" y="4774136"/>
                  <a:pt x="2603326" y="4747824"/>
                  <a:pt x="2456673" y="4653850"/>
                </a:cubicBezTo>
                <a:cubicBezTo>
                  <a:pt x="2182167" y="4477180"/>
                  <a:pt x="1843735" y="4112563"/>
                  <a:pt x="1764768" y="3706598"/>
                </a:cubicBezTo>
                <a:cubicBezTo>
                  <a:pt x="1685800" y="3300633"/>
                  <a:pt x="1839975" y="2947292"/>
                  <a:pt x="2099439" y="2733033"/>
                </a:cubicBezTo>
                <a:cubicBezTo>
                  <a:pt x="2261604" y="2596771"/>
                  <a:pt x="2481056" y="2506028"/>
                  <a:pt x="2716482" y="2498430"/>
                </a:cubicBezTo>
                <a:close/>
                <a:moveTo>
                  <a:pt x="514618" y="2252577"/>
                </a:moveTo>
                <a:cubicBezTo>
                  <a:pt x="521263" y="2252216"/>
                  <a:pt x="526470" y="2252261"/>
                  <a:pt x="530268" y="2252673"/>
                </a:cubicBezTo>
                <a:cubicBezTo>
                  <a:pt x="555587" y="2255422"/>
                  <a:pt x="518251" y="2274481"/>
                  <a:pt x="426529" y="2297938"/>
                </a:cubicBezTo>
                <a:cubicBezTo>
                  <a:pt x="294826" y="2335469"/>
                  <a:pt x="129255" y="2478087"/>
                  <a:pt x="155596" y="2609446"/>
                </a:cubicBezTo>
                <a:cubicBezTo>
                  <a:pt x="185700" y="2737052"/>
                  <a:pt x="87863" y="2770830"/>
                  <a:pt x="50233" y="2812114"/>
                </a:cubicBezTo>
                <a:cubicBezTo>
                  <a:pt x="8841" y="2857151"/>
                  <a:pt x="-28789" y="2883423"/>
                  <a:pt x="31418" y="2800855"/>
                </a:cubicBezTo>
                <a:cubicBezTo>
                  <a:pt x="87863" y="2718286"/>
                  <a:pt x="-13737" y="2643224"/>
                  <a:pt x="46470" y="2556903"/>
                </a:cubicBezTo>
                <a:cubicBezTo>
                  <a:pt x="106678" y="2470581"/>
                  <a:pt x="249670" y="2301691"/>
                  <a:pt x="415240" y="2267913"/>
                </a:cubicBezTo>
                <a:cubicBezTo>
                  <a:pt x="461807" y="2258413"/>
                  <a:pt x="494682" y="2253663"/>
                  <a:pt x="514618" y="2252577"/>
                </a:cubicBezTo>
                <a:close/>
                <a:moveTo>
                  <a:pt x="2802594" y="1975251"/>
                </a:moveTo>
                <a:cubicBezTo>
                  <a:pt x="2821972" y="1963802"/>
                  <a:pt x="2827609" y="2065959"/>
                  <a:pt x="2790967" y="2127958"/>
                </a:cubicBezTo>
                <a:cubicBezTo>
                  <a:pt x="2738353" y="2210623"/>
                  <a:pt x="2723320" y="2266986"/>
                  <a:pt x="2527896" y="2315834"/>
                </a:cubicBezTo>
                <a:cubicBezTo>
                  <a:pt x="2336229" y="2360924"/>
                  <a:pt x="2148321" y="2522497"/>
                  <a:pt x="2016785" y="2725403"/>
                </a:cubicBezTo>
                <a:cubicBezTo>
                  <a:pt x="1952897" y="2823098"/>
                  <a:pt x="1919073" y="2804311"/>
                  <a:pt x="1986720" y="2702858"/>
                </a:cubicBezTo>
                <a:cubicBezTo>
                  <a:pt x="2054367" y="2597647"/>
                  <a:pt x="2223484" y="2360924"/>
                  <a:pt x="2392602" y="2278259"/>
                </a:cubicBezTo>
                <a:cubicBezTo>
                  <a:pt x="2565477" y="2195593"/>
                  <a:pt x="2742111" y="2169291"/>
                  <a:pt x="2779693" y="2030263"/>
                </a:cubicBezTo>
                <a:cubicBezTo>
                  <a:pt x="2788149" y="1995506"/>
                  <a:pt x="2796135" y="1979067"/>
                  <a:pt x="2802594" y="1975251"/>
                </a:cubicBezTo>
                <a:close/>
                <a:moveTo>
                  <a:pt x="653958" y="1930338"/>
                </a:moveTo>
                <a:cubicBezTo>
                  <a:pt x="687821" y="1932217"/>
                  <a:pt x="761190" y="1966979"/>
                  <a:pt x="904166" y="2045898"/>
                </a:cubicBezTo>
                <a:cubicBezTo>
                  <a:pt x="1193881" y="2203736"/>
                  <a:pt x="1227744" y="2647187"/>
                  <a:pt x="1265369" y="3116944"/>
                </a:cubicBezTo>
                <a:cubicBezTo>
                  <a:pt x="1306757" y="3590459"/>
                  <a:pt x="1562609" y="3857281"/>
                  <a:pt x="1641623" y="3992571"/>
                </a:cubicBezTo>
                <a:cubicBezTo>
                  <a:pt x="1720636" y="4127861"/>
                  <a:pt x="1713111" y="4139135"/>
                  <a:pt x="1619047" y="4022635"/>
                </a:cubicBezTo>
                <a:cubicBezTo>
                  <a:pt x="1306757" y="3620524"/>
                  <a:pt x="1216457" y="3289815"/>
                  <a:pt x="1133681" y="2756171"/>
                </a:cubicBezTo>
                <a:cubicBezTo>
                  <a:pt x="1054668" y="2218769"/>
                  <a:pt x="565538" y="2346543"/>
                  <a:pt x="430087" y="2466801"/>
                </a:cubicBezTo>
                <a:cubicBezTo>
                  <a:pt x="294636" y="2583300"/>
                  <a:pt x="494050" y="2624639"/>
                  <a:pt x="339787" y="2748655"/>
                </a:cubicBezTo>
                <a:cubicBezTo>
                  <a:pt x="185523" y="2876429"/>
                  <a:pt x="460188" y="3154525"/>
                  <a:pt x="512863" y="2944074"/>
                </a:cubicBezTo>
                <a:cubicBezTo>
                  <a:pt x="565538" y="2733623"/>
                  <a:pt x="813866" y="3011719"/>
                  <a:pt x="584351" y="3045541"/>
                </a:cubicBezTo>
                <a:cubicBezTo>
                  <a:pt x="354837" y="3083122"/>
                  <a:pt x="223148" y="2925283"/>
                  <a:pt x="245723" y="2692284"/>
                </a:cubicBezTo>
                <a:cubicBezTo>
                  <a:pt x="264536" y="2459285"/>
                  <a:pt x="471475" y="2346543"/>
                  <a:pt x="734852" y="2323994"/>
                </a:cubicBezTo>
                <a:cubicBezTo>
                  <a:pt x="1001992" y="2297688"/>
                  <a:pt x="1129918" y="2553236"/>
                  <a:pt x="1160019" y="2714832"/>
                </a:cubicBezTo>
                <a:cubicBezTo>
                  <a:pt x="1186356" y="2876429"/>
                  <a:pt x="1208931" y="3034267"/>
                  <a:pt x="1201406" y="2865154"/>
                </a:cubicBezTo>
                <a:cubicBezTo>
                  <a:pt x="1193881" y="2696042"/>
                  <a:pt x="1073480" y="2354059"/>
                  <a:pt x="945554" y="2308962"/>
                </a:cubicBezTo>
                <a:cubicBezTo>
                  <a:pt x="817628" y="2260107"/>
                  <a:pt x="667127" y="2113543"/>
                  <a:pt x="640789" y="2012076"/>
                </a:cubicBezTo>
                <a:cubicBezTo>
                  <a:pt x="625739" y="1959463"/>
                  <a:pt x="620095" y="1928459"/>
                  <a:pt x="653958" y="1930338"/>
                </a:cubicBezTo>
                <a:close/>
                <a:moveTo>
                  <a:pt x="2027853" y="1816664"/>
                </a:moveTo>
                <a:cubicBezTo>
                  <a:pt x="2044897" y="1819747"/>
                  <a:pt x="1964969" y="1958634"/>
                  <a:pt x="1979074" y="2031454"/>
                </a:cubicBezTo>
                <a:cubicBezTo>
                  <a:pt x="2001642" y="2144209"/>
                  <a:pt x="1990358" y="2189310"/>
                  <a:pt x="1858712" y="2317098"/>
                </a:cubicBezTo>
                <a:cubicBezTo>
                  <a:pt x="1727067" y="2441128"/>
                  <a:pt x="1576615" y="2659120"/>
                  <a:pt x="1550286" y="3019933"/>
                </a:cubicBezTo>
                <a:cubicBezTo>
                  <a:pt x="1535241" y="3204098"/>
                  <a:pt x="1512673" y="3174030"/>
                  <a:pt x="1512673" y="3023692"/>
                </a:cubicBezTo>
                <a:cubicBezTo>
                  <a:pt x="1512673" y="2873353"/>
                  <a:pt x="1527718" y="2373475"/>
                  <a:pt x="1851190" y="2001387"/>
                </a:cubicBezTo>
                <a:cubicBezTo>
                  <a:pt x="1972492" y="1861853"/>
                  <a:pt x="2017627" y="1814814"/>
                  <a:pt x="2027853" y="1816664"/>
                </a:cubicBezTo>
                <a:close/>
                <a:moveTo>
                  <a:pt x="831464" y="1485959"/>
                </a:moveTo>
                <a:cubicBezTo>
                  <a:pt x="842710" y="1493446"/>
                  <a:pt x="864716" y="1527090"/>
                  <a:pt x="908377" y="1587685"/>
                </a:cubicBezTo>
                <a:cubicBezTo>
                  <a:pt x="1028563" y="1749273"/>
                  <a:pt x="934668" y="1824430"/>
                  <a:pt x="1058609" y="2072448"/>
                </a:cubicBezTo>
                <a:cubicBezTo>
                  <a:pt x="1099923" y="2151363"/>
                  <a:pt x="1092411" y="2203973"/>
                  <a:pt x="1032318" y="2091237"/>
                </a:cubicBezTo>
                <a:cubicBezTo>
                  <a:pt x="972226" y="1974744"/>
                  <a:pt x="799459" y="1869524"/>
                  <a:pt x="814483" y="1662842"/>
                </a:cubicBezTo>
                <a:cubicBezTo>
                  <a:pt x="823872" y="1533666"/>
                  <a:pt x="812722" y="1473482"/>
                  <a:pt x="831464" y="1485959"/>
                </a:cubicBezTo>
                <a:close/>
                <a:moveTo>
                  <a:pt x="2693500" y="1385562"/>
                </a:moveTo>
                <a:cubicBezTo>
                  <a:pt x="2779957" y="1382281"/>
                  <a:pt x="2865475" y="1390717"/>
                  <a:pt x="2927498" y="1418836"/>
                </a:cubicBezTo>
                <a:cubicBezTo>
                  <a:pt x="3047786" y="1471325"/>
                  <a:pt x="2972606" y="1538811"/>
                  <a:pt x="2852318" y="1493820"/>
                </a:cubicBezTo>
                <a:cubicBezTo>
                  <a:pt x="2728271" y="1445081"/>
                  <a:pt x="2547839" y="1426334"/>
                  <a:pt x="2457622" y="1456328"/>
                </a:cubicBezTo>
                <a:cubicBezTo>
                  <a:pt x="2348611" y="1493820"/>
                  <a:pt x="2322298" y="1456328"/>
                  <a:pt x="2453863" y="1422585"/>
                </a:cubicBezTo>
                <a:cubicBezTo>
                  <a:pt x="2519646" y="1403839"/>
                  <a:pt x="2607043" y="1388842"/>
                  <a:pt x="2693500" y="1385562"/>
                </a:cubicBezTo>
                <a:close/>
                <a:moveTo>
                  <a:pt x="4528806" y="1376703"/>
                </a:moveTo>
                <a:cubicBezTo>
                  <a:pt x="4543857" y="1374351"/>
                  <a:pt x="4579605" y="1398805"/>
                  <a:pt x="4611591" y="1447712"/>
                </a:cubicBezTo>
                <a:cubicBezTo>
                  <a:pt x="4675561" y="1549288"/>
                  <a:pt x="4777161" y="1827681"/>
                  <a:pt x="4750820" y="1993213"/>
                </a:cubicBezTo>
                <a:cubicBezTo>
                  <a:pt x="4724479" y="2158744"/>
                  <a:pt x="4728242" y="2215175"/>
                  <a:pt x="4803502" y="2271606"/>
                </a:cubicBezTo>
                <a:cubicBezTo>
                  <a:pt x="4874998" y="2331800"/>
                  <a:pt x="4841131" y="2346848"/>
                  <a:pt x="4765872" y="2297941"/>
                </a:cubicBezTo>
                <a:cubicBezTo>
                  <a:pt x="4690613" y="2252796"/>
                  <a:pt x="4596539" y="2124885"/>
                  <a:pt x="4664272" y="1951830"/>
                </a:cubicBezTo>
                <a:cubicBezTo>
                  <a:pt x="4735768" y="1775012"/>
                  <a:pt x="4637932" y="1545526"/>
                  <a:pt x="4570198" y="1466522"/>
                </a:cubicBezTo>
                <a:cubicBezTo>
                  <a:pt x="4519398" y="1408210"/>
                  <a:pt x="4513754" y="1379054"/>
                  <a:pt x="4528806" y="1376703"/>
                </a:cubicBezTo>
                <a:close/>
                <a:moveTo>
                  <a:pt x="2889008" y="1275285"/>
                </a:moveTo>
                <a:cubicBezTo>
                  <a:pt x="3005448" y="1275285"/>
                  <a:pt x="3197011" y="1309160"/>
                  <a:pt x="3159450" y="1407022"/>
                </a:cubicBezTo>
                <a:cubicBezTo>
                  <a:pt x="3118132" y="1508648"/>
                  <a:pt x="3140669" y="1346799"/>
                  <a:pt x="2896520" y="1354327"/>
                </a:cubicBezTo>
                <a:cubicBezTo>
                  <a:pt x="2806372" y="1354327"/>
                  <a:pt x="2776323" y="1275285"/>
                  <a:pt x="2889008" y="1275285"/>
                </a:cubicBezTo>
                <a:close/>
                <a:moveTo>
                  <a:pt x="1202997" y="1073514"/>
                </a:moveTo>
                <a:cubicBezTo>
                  <a:pt x="1213080" y="1070652"/>
                  <a:pt x="1189614" y="1168696"/>
                  <a:pt x="1201347" y="1222708"/>
                </a:cubicBezTo>
                <a:cubicBezTo>
                  <a:pt x="1223874" y="1309128"/>
                  <a:pt x="1208856" y="1508268"/>
                  <a:pt x="1167556" y="1613475"/>
                </a:cubicBezTo>
                <a:cubicBezTo>
                  <a:pt x="1122501" y="1722439"/>
                  <a:pt x="1141274" y="2030543"/>
                  <a:pt x="1190083" y="2195868"/>
                </a:cubicBezTo>
                <a:cubicBezTo>
                  <a:pt x="1227629" y="2319861"/>
                  <a:pt x="1193838" y="2319861"/>
                  <a:pt x="1160046" y="2203382"/>
                </a:cubicBezTo>
                <a:cubicBezTo>
                  <a:pt x="1122501" y="2090661"/>
                  <a:pt x="1058673" y="1797586"/>
                  <a:pt x="1099973" y="1594688"/>
                </a:cubicBezTo>
                <a:cubicBezTo>
                  <a:pt x="1141274" y="1391790"/>
                  <a:pt x="1017373" y="1500754"/>
                  <a:pt x="1133764" y="1218951"/>
                </a:cubicBezTo>
                <a:cubicBezTo>
                  <a:pt x="1178819" y="1113275"/>
                  <a:pt x="1196947" y="1075232"/>
                  <a:pt x="1202997" y="1073514"/>
                </a:cubicBezTo>
                <a:close/>
                <a:moveTo>
                  <a:pt x="3301642" y="1013356"/>
                </a:moveTo>
                <a:cubicBezTo>
                  <a:pt x="3388529" y="1017650"/>
                  <a:pt x="3480305" y="1039840"/>
                  <a:pt x="3566267" y="1094786"/>
                </a:cubicBezTo>
                <a:cubicBezTo>
                  <a:pt x="3795499" y="1241312"/>
                  <a:pt x="3735373" y="1230041"/>
                  <a:pt x="3618877" y="1181199"/>
                </a:cubicBezTo>
                <a:cubicBezTo>
                  <a:pt x="3498624" y="1136114"/>
                  <a:pt x="3468561" y="1293912"/>
                  <a:pt x="3179202" y="1211256"/>
                </a:cubicBezTo>
                <a:cubicBezTo>
                  <a:pt x="2889843" y="1128600"/>
                  <a:pt x="2574178" y="1316454"/>
                  <a:pt x="2491504" y="1354025"/>
                </a:cubicBezTo>
                <a:cubicBezTo>
                  <a:pt x="2378767" y="1399110"/>
                  <a:pt x="2352461" y="1395353"/>
                  <a:pt x="2465199" y="1331482"/>
                </a:cubicBezTo>
                <a:cubicBezTo>
                  <a:pt x="2581694" y="1271369"/>
                  <a:pt x="2844748" y="1106058"/>
                  <a:pt x="2957485" y="1072244"/>
                </a:cubicBezTo>
                <a:cubicBezTo>
                  <a:pt x="3025597" y="1048763"/>
                  <a:pt x="3156830" y="1006202"/>
                  <a:pt x="3301642" y="1013356"/>
                </a:cubicBezTo>
                <a:close/>
                <a:moveTo>
                  <a:pt x="3483046" y="765011"/>
                </a:moveTo>
                <a:cubicBezTo>
                  <a:pt x="4113992" y="741400"/>
                  <a:pt x="4388748" y="1190926"/>
                  <a:pt x="4517056" y="1670219"/>
                </a:cubicBezTo>
                <a:cubicBezTo>
                  <a:pt x="4674974" y="2263874"/>
                  <a:pt x="4043301" y="2519372"/>
                  <a:pt x="3746265" y="2256360"/>
                </a:cubicBezTo>
                <a:cubicBezTo>
                  <a:pt x="3449228" y="1993348"/>
                  <a:pt x="3618426" y="1681491"/>
                  <a:pt x="3866584" y="1602587"/>
                </a:cubicBezTo>
                <a:cubicBezTo>
                  <a:pt x="4114741" y="1523684"/>
                  <a:pt x="4114741" y="1692763"/>
                  <a:pt x="3930503" y="1704035"/>
                </a:cubicBezTo>
                <a:cubicBezTo>
                  <a:pt x="3746265" y="1715307"/>
                  <a:pt x="3603387" y="2109825"/>
                  <a:pt x="3915463" y="2200000"/>
                </a:cubicBezTo>
                <a:cubicBezTo>
                  <a:pt x="4306498" y="2312720"/>
                  <a:pt x="4513296" y="1888143"/>
                  <a:pt x="4347858" y="1456052"/>
                </a:cubicBezTo>
                <a:cubicBezTo>
                  <a:pt x="4182420" y="1023961"/>
                  <a:pt x="3802664" y="775979"/>
                  <a:pt x="3159712" y="922514"/>
                </a:cubicBezTo>
                <a:cubicBezTo>
                  <a:pt x="2516759" y="1069049"/>
                  <a:pt x="1764768" y="1715307"/>
                  <a:pt x="1542930" y="2361565"/>
                </a:cubicBezTo>
                <a:cubicBezTo>
                  <a:pt x="1321093" y="3011580"/>
                  <a:pt x="1527890" y="3533847"/>
                  <a:pt x="1798608" y="4052356"/>
                </a:cubicBezTo>
                <a:cubicBezTo>
                  <a:pt x="2065565" y="4567108"/>
                  <a:pt x="2437800" y="4717401"/>
                  <a:pt x="2580679" y="4743702"/>
                </a:cubicBezTo>
                <a:cubicBezTo>
                  <a:pt x="2719797" y="4770004"/>
                  <a:pt x="2648358" y="4837635"/>
                  <a:pt x="2546839" y="4811334"/>
                </a:cubicBezTo>
                <a:cubicBezTo>
                  <a:pt x="2445320" y="4785033"/>
                  <a:pt x="1813648" y="4646012"/>
                  <a:pt x="1445171" y="3451186"/>
                </a:cubicBezTo>
                <a:cubicBezTo>
                  <a:pt x="1072936" y="2252602"/>
                  <a:pt x="1994125" y="1193040"/>
                  <a:pt x="2986754" y="862397"/>
                </a:cubicBezTo>
                <a:cubicBezTo>
                  <a:pt x="3172872" y="801106"/>
                  <a:pt x="3337443" y="770461"/>
                  <a:pt x="3483046" y="765011"/>
                </a:cubicBezTo>
                <a:close/>
                <a:moveTo>
                  <a:pt x="1772097" y="512520"/>
                </a:moveTo>
                <a:cubicBezTo>
                  <a:pt x="1779037" y="515625"/>
                  <a:pt x="1775864" y="552621"/>
                  <a:pt x="1775864" y="637182"/>
                </a:cubicBezTo>
                <a:cubicBezTo>
                  <a:pt x="1775864" y="862680"/>
                  <a:pt x="1587870" y="982945"/>
                  <a:pt x="1478834" y="1272332"/>
                </a:cubicBezTo>
                <a:cubicBezTo>
                  <a:pt x="1373558" y="1557962"/>
                  <a:pt x="1260762" y="1866141"/>
                  <a:pt x="1272041" y="2219420"/>
                </a:cubicBezTo>
                <a:cubicBezTo>
                  <a:pt x="1279561" y="2396060"/>
                  <a:pt x="1257002" y="2354719"/>
                  <a:pt x="1241962" y="2208146"/>
                </a:cubicBezTo>
                <a:cubicBezTo>
                  <a:pt x="1226923" y="2061572"/>
                  <a:pt x="1253242" y="1501588"/>
                  <a:pt x="1388597" y="1234749"/>
                </a:cubicBezTo>
                <a:cubicBezTo>
                  <a:pt x="1523952" y="971670"/>
                  <a:pt x="1381077" y="911538"/>
                  <a:pt x="1591630" y="716106"/>
                </a:cubicBezTo>
                <a:cubicBezTo>
                  <a:pt x="1720876" y="596311"/>
                  <a:pt x="1760531" y="507345"/>
                  <a:pt x="1772097" y="512520"/>
                </a:cubicBezTo>
                <a:close/>
                <a:moveTo>
                  <a:pt x="3076070" y="411326"/>
                </a:moveTo>
                <a:cubicBezTo>
                  <a:pt x="3097213" y="412267"/>
                  <a:pt x="3056807" y="448010"/>
                  <a:pt x="3021099" y="500685"/>
                </a:cubicBezTo>
                <a:cubicBezTo>
                  <a:pt x="2949683" y="609798"/>
                  <a:pt x="2851957" y="764061"/>
                  <a:pt x="2611400" y="767823"/>
                </a:cubicBezTo>
                <a:cubicBezTo>
                  <a:pt x="2374602" y="771585"/>
                  <a:pt x="2107734" y="1106448"/>
                  <a:pt x="2010007" y="1185460"/>
                </a:cubicBezTo>
                <a:cubicBezTo>
                  <a:pt x="1859659" y="1313385"/>
                  <a:pt x="1833348" y="1313385"/>
                  <a:pt x="1987455" y="1170410"/>
                </a:cubicBezTo>
                <a:cubicBezTo>
                  <a:pt x="2141562" y="1027435"/>
                  <a:pt x="2344532" y="700098"/>
                  <a:pt x="2761748" y="530785"/>
                </a:cubicBezTo>
                <a:cubicBezTo>
                  <a:pt x="2972236" y="444248"/>
                  <a:pt x="3054927" y="410386"/>
                  <a:pt x="3076070" y="411326"/>
                </a:cubicBezTo>
                <a:close/>
                <a:moveTo>
                  <a:pt x="3581041" y="1339"/>
                </a:moveTo>
                <a:cubicBezTo>
                  <a:pt x="3733498" y="-6150"/>
                  <a:pt x="3882981" y="17286"/>
                  <a:pt x="4032463" y="83542"/>
                </a:cubicBezTo>
                <a:cubicBezTo>
                  <a:pt x="4427323" y="256465"/>
                  <a:pt x="4352112" y="790272"/>
                  <a:pt x="4269379" y="579757"/>
                </a:cubicBezTo>
                <a:cubicBezTo>
                  <a:pt x="4182886" y="365482"/>
                  <a:pt x="4096393" y="87301"/>
                  <a:pt x="3731618" y="45950"/>
                </a:cubicBezTo>
                <a:cubicBezTo>
                  <a:pt x="3366843" y="4599"/>
                  <a:pt x="3039673" y="181282"/>
                  <a:pt x="2795236" y="279021"/>
                </a:cubicBezTo>
                <a:cubicBezTo>
                  <a:pt x="2554560" y="373001"/>
                  <a:pt x="1986714" y="831623"/>
                  <a:pt x="1719714" y="1312801"/>
                </a:cubicBezTo>
                <a:cubicBezTo>
                  <a:pt x="1448952" y="1793978"/>
                  <a:pt x="1640741" y="1508279"/>
                  <a:pt x="1749798" y="1316560"/>
                </a:cubicBezTo>
                <a:cubicBezTo>
                  <a:pt x="1862615" y="1128600"/>
                  <a:pt x="2208588" y="658700"/>
                  <a:pt x="2689940" y="384278"/>
                </a:cubicBezTo>
                <a:cubicBezTo>
                  <a:pt x="3171293" y="109857"/>
                  <a:pt x="3682730" y="-59307"/>
                  <a:pt x="3972294" y="207596"/>
                </a:cubicBezTo>
                <a:cubicBezTo>
                  <a:pt x="4265619" y="478258"/>
                  <a:pt x="3957252" y="726366"/>
                  <a:pt x="3769224" y="651182"/>
                </a:cubicBezTo>
                <a:cubicBezTo>
                  <a:pt x="3577435" y="579757"/>
                  <a:pt x="3592477" y="312854"/>
                  <a:pt x="3788026" y="312854"/>
                </a:cubicBezTo>
                <a:cubicBezTo>
                  <a:pt x="3983576" y="312854"/>
                  <a:pt x="3904604" y="530887"/>
                  <a:pt x="3769224" y="500814"/>
                </a:cubicBezTo>
                <a:cubicBezTo>
                  <a:pt x="3630083" y="466981"/>
                  <a:pt x="3712815" y="673737"/>
                  <a:pt x="3814350" y="621108"/>
                </a:cubicBezTo>
                <a:cubicBezTo>
                  <a:pt x="3915886" y="568479"/>
                  <a:pt x="3829393" y="508332"/>
                  <a:pt x="3961013" y="429389"/>
                </a:cubicBezTo>
                <a:cubicBezTo>
                  <a:pt x="4096393" y="350446"/>
                  <a:pt x="3889562" y="-2919"/>
                  <a:pt x="3419491" y="124893"/>
                </a:cubicBezTo>
                <a:cubicBezTo>
                  <a:pt x="2949420" y="252706"/>
                  <a:pt x="2234912" y="579757"/>
                  <a:pt x="1840052" y="1260172"/>
                </a:cubicBezTo>
                <a:cubicBezTo>
                  <a:pt x="1445192" y="1940587"/>
                  <a:pt x="1400065" y="2128547"/>
                  <a:pt x="1347417" y="2519504"/>
                </a:cubicBezTo>
                <a:cubicBezTo>
                  <a:pt x="1324853" y="2692427"/>
                  <a:pt x="1287248" y="2726260"/>
                  <a:pt x="1317332" y="2463116"/>
                </a:cubicBezTo>
                <a:cubicBezTo>
                  <a:pt x="1347417" y="2199972"/>
                  <a:pt x="1463994" y="1639851"/>
                  <a:pt x="1670826" y="1290245"/>
                </a:cubicBezTo>
                <a:cubicBezTo>
                  <a:pt x="1877658" y="944399"/>
                  <a:pt x="2325165" y="444426"/>
                  <a:pt x="2780194" y="241429"/>
                </a:cubicBezTo>
                <a:cubicBezTo>
                  <a:pt x="3064587" y="112206"/>
                  <a:pt x="3326946" y="13821"/>
                  <a:pt x="3581041" y="1339"/>
                </a:cubicBez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13746AC4-D4B6-4B9F-AA66-D07E09945CEC}"/>
              </a:ext>
            </a:extLst>
          </p:cNvPr>
          <p:cNvSpPr>
            <a:spLocks/>
          </p:cNvSpPr>
          <p:nvPr/>
        </p:nvSpPr>
        <p:spPr bwMode="auto">
          <a:xfrm rot="2020366">
            <a:off x="7832122" y="1878135"/>
            <a:ext cx="389460" cy="843595"/>
          </a:xfrm>
          <a:custGeom>
            <a:avLst/>
            <a:gdLst>
              <a:gd name="T0" fmla="*/ 834078 w 9999"/>
              <a:gd name="T1" fmla="*/ 1190852 h 9435"/>
              <a:gd name="T2" fmla="*/ 794242 w 9999"/>
              <a:gd name="T3" fmla="*/ 0 h 9435"/>
              <a:gd name="T4" fmla="*/ 794242 w 9999"/>
              <a:gd name="T5" fmla="*/ 0 h 9435"/>
              <a:gd name="T6" fmla="*/ 169014 w 9999"/>
              <a:gd name="T7" fmla="*/ 495280 h 9435"/>
              <a:gd name="T8" fmla="*/ 264 w 9999"/>
              <a:gd name="T9" fmla="*/ 978849 h 9435"/>
              <a:gd name="T10" fmla="*/ 139116 w 9999"/>
              <a:gd name="T11" fmla="*/ 1756598 h 9435"/>
              <a:gd name="T12" fmla="*/ 139116 w 9999"/>
              <a:gd name="T13" fmla="*/ 1756598 h 9435"/>
              <a:gd name="T14" fmla="*/ 139116 w 9999"/>
              <a:gd name="T15" fmla="*/ 1756598 h 9435"/>
              <a:gd name="T16" fmla="*/ 139116 w 9999"/>
              <a:gd name="T17" fmla="*/ 1756598 h 9435"/>
              <a:gd name="T18" fmla="*/ 397297 w 9999"/>
              <a:gd name="T19" fmla="*/ 919488 h 9435"/>
              <a:gd name="T20" fmla="*/ 397297 w 9999"/>
              <a:gd name="T21" fmla="*/ 919488 h 9435"/>
              <a:gd name="T22" fmla="*/ 169981 w 9999"/>
              <a:gd name="T23" fmla="*/ 1901971 h 9435"/>
              <a:gd name="T24" fmla="*/ 834078 w 9999"/>
              <a:gd name="T25" fmla="*/ 1190852 h 94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999" h="9435">
                <a:moveTo>
                  <a:pt x="9485" y="5898"/>
                </a:moveTo>
                <a:cubicBezTo>
                  <a:pt x="10836" y="4628"/>
                  <a:pt x="9108" y="983"/>
                  <a:pt x="9032" y="0"/>
                </a:cubicBezTo>
                <a:cubicBezTo>
                  <a:pt x="7848" y="409"/>
                  <a:pt x="2860" y="1899"/>
                  <a:pt x="1922" y="2453"/>
                </a:cubicBezTo>
                <a:cubicBezTo>
                  <a:pt x="982" y="3006"/>
                  <a:pt x="58" y="3806"/>
                  <a:pt x="3" y="4848"/>
                </a:cubicBezTo>
                <a:cubicBezTo>
                  <a:pt x="-54" y="5888"/>
                  <a:pt x="753" y="8078"/>
                  <a:pt x="1582" y="8700"/>
                </a:cubicBezTo>
                <a:lnTo>
                  <a:pt x="4518" y="4554"/>
                </a:lnTo>
                <a:lnTo>
                  <a:pt x="1933" y="9420"/>
                </a:lnTo>
                <a:cubicBezTo>
                  <a:pt x="2761" y="9644"/>
                  <a:pt x="8302" y="7468"/>
                  <a:pt x="9485" y="5898"/>
                </a:cubicBez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3002E728-BD5F-4863-A4F8-05CAEDFAB82F}"/>
              </a:ext>
            </a:extLst>
          </p:cNvPr>
          <p:cNvSpPr>
            <a:spLocks/>
          </p:cNvSpPr>
          <p:nvPr/>
        </p:nvSpPr>
        <p:spPr bwMode="auto">
          <a:xfrm>
            <a:off x="8557375" y="3049252"/>
            <a:ext cx="1182280" cy="1105432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KSO_Shape">
            <a:extLst>
              <a:ext uri="{FF2B5EF4-FFF2-40B4-BE49-F238E27FC236}">
                <a16:creationId xmlns:a16="http://schemas.microsoft.com/office/drawing/2014/main" id="{E3C726AE-BC86-4934-B61E-ED6FD1FE44B7}"/>
              </a:ext>
            </a:extLst>
          </p:cNvPr>
          <p:cNvSpPr>
            <a:spLocks/>
          </p:cNvSpPr>
          <p:nvPr/>
        </p:nvSpPr>
        <p:spPr bwMode="auto">
          <a:xfrm>
            <a:off x="9273579" y="2395937"/>
            <a:ext cx="1047214" cy="979145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KSO_Shape">
            <a:extLst>
              <a:ext uri="{FF2B5EF4-FFF2-40B4-BE49-F238E27FC236}">
                <a16:creationId xmlns:a16="http://schemas.microsoft.com/office/drawing/2014/main" id="{100C3A3F-DE34-4584-8090-1BEFF6D60DD6}"/>
              </a:ext>
            </a:extLst>
          </p:cNvPr>
          <p:cNvSpPr>
            <a:spLocks/>
          </p:cNvSpPr>
          <p:nvPr/>
        </p:nvSpPr>
        <p:spPr bwMode="auto">
          <a:xfrm>
            <a:off x="8183113" y="13489"/>
            <a:ext cx="2495407" cy="2495407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KSO_Shape">
            <a:extLst>
              <a:ext uri="{FF2B5EF4-FFF2-40B4-BE49-F238E27FC236}">
                <a16:creationId xmlns:a16="http://schemas.microsoft.com/office/drawing/2014/main" id="{F44B7BFF-0A1C-48F6-B56B-B826BFA720C6}"/>
              </a:ext>
            </a:extLst>
          </p:cNvPr>
          <p:cNvSpPr>
            <a:spLocks/>
          </p:cNvSpPr>
          <p:nvPr/>
        </p:nvSpPr>
        <p:spPr bwMode="auto">
          <a:xfrm>
            <a:off x="9672963" y="2825526"/>
            <a:ext cx="1782761" cy="1782761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KSO_Shape">
            <a:extLst>
              <a:ext uri="{FF2B5EF4-FFF2-40B4-BE49-F238E27FC236}">
                <a16:creationId xmlns:a16="http://schemas.microsoft.com/office/drawing/2014/main" id="{9481A7BD-3A57-41C2-8D6E-48215E498358}"/>
              </a:ext>
            </a:extLst>
          </p:cNvPr>
          <p:cNvSpPr>
            <a:spLocks/>
          </p:cNvSpPr>
          <p:nvPr/>
        </p:nvSpPr>
        <p:spPr bwMode="auto">
          <a:xfrm>
            <a:off x="10382674" y="1030586"/>
            <a:ext cx="1411298" cy="1411298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KSO_Shape">
            <a:extLst>
              <a:ext uri="{FF2B5EF4-FFF2-40B4-BE49-F238E27FC236}">
                <a16:creationId xmlns:a16="http://schemas.microsoft.com/office/drawing/2014/main" id="{3DC51A42-772A-432C-9646-41C251EFFB29}"/>
              </a:ext>
            </a:extLst>
          </p:cNvPr>
          <p:cNvSpPr>
            <a:spLocks/>
          </p:cNvSpPr>
          <p:nvPr/>
        </p:nvSpPr>
        <p:spPr bwMode="auto">
          <a:xfrm>
            <a:off x="10598402" y="234108"/>
            <a:ext cx="890699" cy="890699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KSO_Shape">
            <a:extLst>
              <a:ext uri="{FF2B5EF4-FFF2-40B4-BE49-F238E27FC236}">
                <a16:creationId xmlns:a16="http://schemas.microsoft.com/office/drawing/2014/main" id="{006D9180-A4D3-4FDD-9CE3-20BA0990A022}"/>
              </a:ext>
            </a:extLst>
          </p:cNvPr>
          <p:cNvSpPr>
            <a:spLocks/>
          </p:cNvSpPr>
          <p:nvPr/>
        </p:nvSpPr>
        <p:spPr bwMode="auto">
          <a:xfrm>
            <a:off x="11347108" y="2220026"/>
            <a:ext cx="877177" cy="1034000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KSO_Shape">
            <a:extLst>
              <a:ext uri="{FF2B5EF4-FFF2-40B4-BE49-F238E27FC236}">
                <a16:creationId xmlns:a16="http://schemas.microsoft.com/office/drawing/2014/main" id="{BBA54909-7013-493D-8293-A24CC589AFC5}"/>
              </a:ext>
            </a:extLst>
          </p:cNvPr>
          <p:cNvSpPr>
            <a:spLocks/>
          </p:cNvSpPr>
          <p:nvPr/>
        </p:nvSpPr>
        <p:spPr bwMode="auto">
          <a:xfrm>
            <a:off x="8342199" y="2578515"/>
            <a:ext cx="372527" cy="439128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KSO_Shape">
            <a:extLst>
              <a:ext uri="{FF2B5EF4-FFF2-40B4-BE49-F238E27FC236}">
                <a16:creationId xmlns:a16="http://schemas.microsoft.com/office/drawing/2014/main" id="{789C867A-3DAE-4411-86F9-1EDFA54DC081}"/>
              </a:ext>
            </a:extLst>
          </p:cNvPr>
          <p:cNvSpPr>
            <a:spLocks/>
          </p:cNvSpPr>
          <p:nvPr/>
        </p:nvSpPr>
        <p:spPr bwMode="auto">
          <a:xfrm>
            <a:off x="511525" y="4794100"/>
            <a:ext cx="1047214" cy="979145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KSO_Shape">
            <a:extLst>
              <a:ext uri="{FF2B5EF4-FFF2-40B4-BE49-F238E27FC236}">
                <a16:creationId xmlns:a16="http://schemas.microsoft.com/office/drawing/2014/main" id="{D681B2BA-071A-4882-9107-3268F2B65FF6}"/>
              </a:ext>
            </a:extLst>
          </p:cNvPr>
          <p:cNvSpPr>
            <a:spLocks/>
          </p:cNvSpPr>
          <p:nvPr/>
        </p:nvSpPr>
        <p:spPr bwMode="auto">
          <a:xfrm>
            <a:off x="9080280" y="4135604"/>
            <a:ext cx="692809" cy="602424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8C420A6-68E1-485B-9370-E23087C8A250}"/>
              </a:ext>
            </a:extLst>
          </p:cNvPr>
          <p:cNvGrpSpPr/>
          <p:nvPr/>
        </p:nvGrpSpPr>
        <p:grpSpPr>
          <a:xfrm rot="2681993">
            <a:off x="1024267" y="4606304"/>
            <a:ext cx="2263680" cy="2013828"/>
            <a:chOff x="5915726" y="-65812"/>
            <a:chExt cx="2485323" cy="2211007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10F47C9-CA79-4AEE-8E78-0D25F0C4ED89}"/>
                </a:ext>
              </a:extLst>
            </p:cNvPr>
            <p:cNvSpPr/>
            <p:nvPr/>
          </p:nvSpPr>
          <p:spPr>
            <a:xfrm>
              <a:off x="6899508" y="1078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655126B-23F1-46ED-8E2D-BC9B8F08E571}"/>
                </a:ext>
              </a:extLst>
            </p:cNvPr>
            <p:cNvSpPr/>
            <p:nvPr/>
          </p:nvSpPr>
          <p:spPr>
            <a:xfrm>
              <a:off x="7051908" y="2602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16442D2-4621-4D90-AFAE-4047246E0656}"/>
                </a:ext>
              </a:extLst>
            </p:cNvPr>
            <p:cNvSpPr/>
            <p:nvPr/>
          </p:nvSpPr>
          <p:spPr>
            <a:xfrm>
              <a:off x="7204308" y="4126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016B30C-705D-461B-B092-1175DA638BE7}"/>
                </a:ext>
              </a:extLst>
            </p:cNvPr>
            <p:cNvSpPr/>
            <p:nvPr/>
          </p:nvSpPr>
          <p:spPr>
            <a:xfrm>
              <a:off x="7356708" y="5650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243C603-6C4B-4E3C-8322-57CA3D3FCCA8}"/>
                </a:ext>
              </a:extLst>
            </p:cNvPr>
            <p:cNvSpPr/>
            <p:nvPr/>
          </p:nvSpPr>
          <p:spPr>
            <a:xfrm>
              <a:off x="7509108" y="7174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3C3B40D-2D06-487F-A8D0-56D30BB8130B}"/>
                </a:ext>
              </a:extLst>
            </p:cNvPr>
            <p:cNvSpPr/>
            <p:nvPr/>
          </p:nvSpPr>
          <p:spPr>
            <a:xfrm>
              <a:off x="7661508" y="8698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3880BC5-A18B-4C97-8870-BA48A9EAB5D0}"/>
                </a:ext>
              </a:extLst>
            </p:cNvPr>
            <p:cNvSpPr/>
            <p:nvPr/>
          </p:nvSpPr>
          <p:spPr>
            <a:xfrm>
              <a:off x="7813908" y="10222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ADAAA75-30AC-45BF-B6DA-C4B03715DA41}"/>
                </a:ext>
              </a:extLst>
            </p:cNvPr>
            <p:cNvSpPr/>
            <p:nvPr/>
          </p:nvSpPr>
          <p:spPr>
            <a:xfrm>
              <a:off x="7966308" y="11746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6C2EB02-9897-45E4-BBDE-03639B8B50B4}"/>
                </a:ext>
              </a:extLst>
            </p:cNvPr>
            <p:cNvSpPr/>
            <p:nvPr/>
          </p:nvSpPr>
          <p:spPr>
            <a:xfrm>
              <a:off x="7162799" y="-65812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0F434F0-1AC9-4D92-91D2-85B24A42B6C7}"/>
                </a:ext>
              </a:extLst>
            </p:cNvPr>
            <p:cNvSpPr/>
            <p:nvPr/>
          </p:nvSpPr>
          <p:spPr>
            <a:xfrm>
              <a:off x="7315199" y="865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616697C0-42B0-4A6A-AF47-16056B7A44D4}"/>
                </a:ext>
              </a:extLst>
            </p:cNvPr>
            <p:cNvSpPr/>
            <p:nvPr/>
          </p:nvSpPr>
          <p:spPr>
            <a:xfrm>
              <a:off x="7467599" y="2389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552AA33-4EC8-4C01-A4E2-A1D4B4299A4B}"/>
                </a:ext>
              </a:extLst>
            </p:cNvPr>
            <p:cNvSpPr/>
            <p:nvPr/>
          </p:nvSpPr>
          <p:spPr>
            <a:xfrm>
              <a:off x="7619999" y="3913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5EEF63B-19BF-49D5-AFAB-5DC6C8727744}"/>
                </a:ext>
              </a:extLst>
            </p:cNvPr>
            <p:cNvSpPr/>
            <p:nvPr/>
          </p:nvSpPr>
          <p:spPr>
            <a:xfrm>
              <a:off x="7772399" y="5437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15938E53-1EEE-4AB0-8B99-AC38DD8DD525}"/>
                </a:ext>
              </a:extLst>
            </p:cNvPr>
            <p:cNvSpPr/>
            <p:nvPr/>
          </p:nvSpPr>
          <p:spPr>
            <a:xfrm>
              <a:off x="7924799" y="6961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76AB0D3-2050-4B73-A30C-08036918B1D0}"/>
                </a:ext>
              </a:extLst>
            </p:cNvPr>
            <p:cNvSpPr/>
            <p:nvPr/>
          </p:nvSpPr>
          <p:spPr>
            <a:xfrm>
              <a:off x="8077199" y="8485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A4259D-6F80-4B1D-A488-CECFEF4CF979}"/>
                </a:ext>
              </a:extLst>
            </p:cNvPr>
            <p:cNvSpPr/>
            <p:nvPr/>
          </p:nvSpPr>
          <p:spPr>
            <a:xfrm>
              <a:off x="8229599" y="1000988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984C801-60A3-41C1-A4E3-399F8E271A6D}"/>
                </a:ext>
              </a:extLst>
            </p:cNvPr>
            <p:cNvSpPr/>
            <p:nvPr/>
          </p:nvSpPr>
          <p:spPr>
            <a:xfrm>
              <a:off x="6407617" y="5006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C0AB6BA6-5E56-4E86-B17A-55331ED43B99}"/>
                </a:ext>
              </a:extLst>
            </p:cNvPr>
            <p:cNvSpPr/>
            <p:nvPr/>
          </p:nvSpPr>
          <p:spPr>
            <a:xfrm>
              <a:off x="6560017" y="6530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0EDE864-A553-4982-84EC-77CAFDCE74B9}"/>
                </a:ext>
              </a:extLst>
            </p:cNvPr>
            <p:cNvSpPr/>
            <p:nvPr/>
          </p:nvSpPr>
          <p:spPr>
            <a:xfrm>
              <a:off x="6712417" y="8054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5F2FE11-C6BF-4DE4-8ED7-96A50BE068DF}"/>
                </a:ext>
              </a:extLst>
            </p:cNvPr>
            <p:cNvSpPr/>
            <p:nvPr/>
          </p:nvSpPr>
          <p:spPr>
            <a:xfrm>
              <a:off x="6864817" y="9578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FEF2BFFE-23FE-42D8-9045-EEC43D0845F3}"/>
                </a:ext>
              </a:extLst>
            </p:cNvPr>
            <p:cNvSpPr/>
            <p:nvPr/>
          </p:nvSpPr>
          <p:spPr>
            <a:xfrm>
              <a:off x="7017217" y="11102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F6330FE-D2E9-4966-AE9C-79313318FE00}"/>
                </a:ext>
              </a:extLst>
            </p:cNvPr>
            <p:cNvSpPr/>
            <p:nvPr/>
          </p:nvSpPr>
          <p:spPr>
            <a:xfrm>
              <a:off x="7169617" y="12626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1234F8A-4A62-4775-8466-A4154D5ED909}"/>
                </a:ext>
              </a:extLst>
            </p:cNvPr>
            <p:cNvSpPr/>
            <p:nvPr/>
          </p:nvSpPr>
          <p:spPr>
            <a:xfrm>
              <a:off x="7322017" y="14150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00B6F25-07D8-433A-B8A7-0688288CE8BB}"/>
                </a:ext>
              </a:extLst>
            </p:cNvPr>
            <p:cNvSpPr/>
            <p:nvPr/>
          </p:nvSpPr>
          <p:spPr>
            <a:xfrm>
              <a:off x="7474417" y="15674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57C676A-D9C6-4EAF-852D-3FF6CA8DDDD0}"/>
                </a:ext>
              </a:extLst>
            </p:cNvPr>
            <p:cNvSpPr/>
            <p:nvPr/>
          </p:nvSpPr>
          <p:spPr>
            <a:xfrm>
              <a:off x="6670908" y="3269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E043217-7A1C-41EB-AA35-017D26CC5ED1}"/>
                </a:ext>
              </a:extLst>
            </p:cNvPr>
            <p:cNvSpPr/>
            <p:nvPr/>
          </p:nvSpPr>
          <p:spPr>
            <a:xfrm>
              <a:off x="6823308" y="4793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B03C09F-952B-42B4-8D2A-0598DBF987B9}"/>
                </a:ext>
              </a:extLst>
            </p:cNvPr>
            <p:cNvSpPr/>
            <p:nvPr/>
          </p:nvSpPr>
          <p:spPr>
            <a:xfrm>
              <a:off x="6975708" y="6317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7E6354A-17EE-420F-99E4-4E490A3305C1}"/>
                </a:ext>
              </a:extLst>
            </p:cNvPr>
            <p:cNvSpPr/>
            <p:nvPr/>
          </p:nvSpPr>
          <p:spPr>
            <a:xfrm>
              <a:off x="7128108" y="7841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1827094-35C8-4F30-B8CA-CC028EE1D6B7}"/>
                </a:ext>
              </a:extLst>
            </p:cNvPr>
            <p:cNvSpPr/>
            <p:nvPr/>
          </p:nvSpPr>
          <p:spPr>
            <a:xfrm>
              <a:off x="7280508" y="9365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903FDC6A-9B66-43AE-8A3C-788598D55957}"/>
                </a:ext>
              </a:extLst>
            </p:cNvPr>
            <p:cNvSpPr/>
            <p:nvPr/>
          </p:nvSpPr>
          <p:spPr>
            <a:xfrm>
              <a:off x="7432908" y="10889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A7738D9-8712-4DB9-ADE5-96B8CCA87145}"/>
                </a:ext>
              </a:extLst>
            </p:cNvPr>
            <p:cNvSpPr/>
            <p:nvPr/>
          </p:nvSpPr>
          <p:spPr>
            <a:xfrm>
              <a:off x="7585308" y="12413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0A2841EC-B334-4540-B6B7-168DAD50A1F7}"/>
                </a:ext>
              </a:extLst>
            </p:cNvPr>
            <p:cNvSpPr/>
            <p:nvPr/>
          </p:nvSpPr>
          <p:spPr>
            <a:xfrm>
              <a:off x="7737708" y="139376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2C678AE5-693B-4D66-A632-A00E4CE3017D}"/>
                </a:ext>
              </a:extLst>
            </p:cNvPr>
            <p:cNvSpPr/>
            <p:nvPr/>
          </p:nvSpPr>
          <p:spPr>
            <a:xfrm>
              <a:off x="5915726" y="9069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A7894D5-9D0D-4833-8CAF-FB9FA4409E1F}"/>
                </a:ext>
              </a:extLst>
            </p:cNvPr>
            <p:cNvSpPr/>
            <p:nvPr/>
          </p:nvSpPr>
          <p:spPr>
            <a:xfrm>
              <a:off x="6068126" y="10593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87026E07-076C-47AE-AFCB-310DD31164C7}"/>
                </a:ext>
              </a:extLst>
            </p:cNvPr>
            <p:cNvSpPr/>
            <p:nvPr/>
          </p:nvSpPr>
          <p:spPr>
            <a:xfrm>
              <a:off x="6220526" y="12117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BF2BEAC-C2FE-4902-AE6C-E37791663689}"/>
                </a:ext>
              </a:extLst>
            </p:cNvPr>
            <p:cNvSpPr/>
            <p:nvPr/>
          </p:nvSpPr>
          <p:spPr>
            <a:xfrm>
              <a:off x="6372926" y="13641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968EEE4-24E4-4E6C-9AE5-1390BC36EB32}"/>
                </a:ext>
              </a:extLst>
            </p:cNvPr>
            <p:cNvSpPr/>
            <p:nvPr/>
          </p:nvSpPr>
          <p:spPr>
            <a:xfrm>
              <a:off x="6525326" y="15165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461AD65-65C1-41D7-8B90-AD5A8EFACBBC}"/>
                </a:ext>
              </a:extLst>
            </p:cNvPr>
            <p:cNvSpPr/>
            <p:nvPr/>
          </p:nvSpPr>
          <p:spPr>
            <a:xfrm>
              <a:off x="6677726" y="16689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AD10DD76-D568-4974-B881-54878EE682E6}"/>
                </a:ext>
              </a:extLst>
            </p:cNvPr>
            <p:cNvSpPr/>
            <p:nvPr/>
          </p:nvSpPr>
          <p:spPr>
            <a:xfrm>
              <a:off x="6830126" y="18213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854A05D-77D6-4B55-8E8F-06469A93FD67}"/>
                </a:ext>
              </a:extLst>
            </p:cNvPr>
            <p:cNvSpPr/>
            <p:nvPr/>
          </p:nvSpPr>
          <p:spPr>
            <a:xfrm>
              <a:off x="6982526" y="19737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7174C99C-C3E8-4F97-8E40-7C6C637F8385}"/>
                </a:ext>
              </a:extLst>
            </p:cNvPr>
            <p:cNvSpPr/>
            <p:nvPr/>
          </p:nvSpPr>
          <p:spPr>
            <a:xfrm>
              <a:off x="6179017" y="7332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3B1DA39E-3B57-4963-8E40-4AB4FF0E598F}"/>
                </a:ext>
              </a:extLst>
            </p:cNvPr>
            <p:cNvSpPr/>
            <p:nvPr/>
          </p:nvSpPr>
          <p:spPr>
            <a:xfrm>
              <a:off x="6331417" y="8856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DF03DDD-671D-48C9-A37D-697A3868C041}"/>
                </a:ext>
              </a:extLst>
            </p:cNvPr>
            <p:cNvSpPr/>
            <p:nvPr/>
          </p:nvSpPr>
          <p:spPr>
            <a:xfrm>
              <a:off x="6483817" y="10380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7E1A970-49FD-40C1-8AB9-F757CB76AF4B}"/>
                </a:ext>
              </a:extLst>
            </p:cNvPr>
            <p:cNvSpPr/>
            <p:nvPr/>
          </p:nvSpPr>
          <p:spPr>
            <a:xfrm>
              <a:off x="6636217" y="11904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1F4F34B-F95D-4C39-B3AE-7244C0A77EFF}"/>
                </a:ext>
              </a:extLst>
            </p:cNvPr>
            <p:cNvSpPr/>
            <p:nvPr/>
          </p:nvSpPr>
          <p:spPr>
            <a:xfrm>
              <a:off x="6788617" y="13428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3C52B8CE-1B46-42E8-8A48-B1B2B6AE23F5}"/>
                </a:ext>
              </a:extLst>
            </p:cNvPr>
            <p:cNvSpPr/>
            <p:nvPr/>
          </p:nvSpPr>
          <p:spPr>
            <a:xfrm>
              <a:off x="6941017" y="14952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9644598-6048-4484-9429-F61E60A53F02}"/>
                </a:ext>
              </a:extLst>
            </p:cNvPr>
            <p:cNvSpPr/>
            <p:nvPr/>
          </p:nvSpPr>
          <p:spPr>
            <a:xfrm>
              <a:off x="7093417" y="16476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6837B94D-245E-40D3-8AE0-FCFA2C1A8B84}"/>
                </a:ext>
              </a:extLst>
            </p:cNvPr>
            <p:cNvSpPr/>
            <p:nvPr/>
          </p:nvSpPr>
          <p:spPr>
            <a:xfrm>
              <a:off x="7245817" y="1800045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KSO_Shape">
            <a:extLst>
              <a:ext uri="{FF2B5EF4-FFF2-40B4-BE49-F238E27FC236}">
                <a16:creationId xmlns:a16="http://schemas.microsoft.com/office/drawing/2014/main" id="{8B5D7C88-386A-4E63-8FC7-BB77E44516E9}"/>
              </a:ext>
            </a:extLst>
          </p:cNvPr>
          <p:cNvSpPr>
            <a:spLocks/>
          </p:cNvSpPr>
          <p:nvPr/>
        </p:nvSpPr>
        <p:spPr bwMode="auto">
          <a:xfrm>
            <a:off x="3089950" y="5621077"/>
            <a:ext cx="629778" cy="742371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Karaoke - Ameritz - Scarborough Fair (Edited - 2 Mins) (Karaoke Version  )">
            <a:hlinkClick r:id="" action="ppaction://media"/>
            <a:extLst>
              <a:ext uri="{FF2B5EF4-FFF2-40B4-BE49-F238E27FC236}">
                <a16:creationId xmlns:a16="http://schemas.microsoft.com/office/drawing/2014/main" id="{6C020629-5FA7-467F-B13F-E4F8EAD8295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41829" y="-16073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6" fill="hold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fill="hold" nodeType="withEffect" p14:presetBounceEnd="3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1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325"/>
                                </p:stCondLst>
                                <p:childTnLst>
                                  <p:par>
                                    <p:cTn id="75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80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9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825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 showWhenStopped="0">
                    <p:cTn id="10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9"/>
                    </p:tgtEl>
                  </p:cMediaNode>
                </p:audio>
              </p:childTnLst>
            </p:cTn>
          </p:par>
        </p:tnLst>
        <p:bldLst>
          <p:bldP spid="8" grpId="0" animBg="1"/>
          <p:bldP spid="7" grpId="0" animBg="1"/>
          <p:bldP spid="5" grpId="0"/>
          <p:bldP spid="10" grpId="0" animBg="1"/>
          <p:bldP spid="11" grpId="0" animBg="1"/>
          <p:bldP spid="13" grpId="0" animBg="1"/>
          <p:bldP spid="15" grpId="0" animBg="1"/>
          <p:bldP spid="1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8" grpId="0" animBg="1"/>
          <p:bldP spid="10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1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325"/>
                                </p:stCondLst>
                                <p:childTnLst>
                                  <p:par>
                                    <p:cTn id="75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80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325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825"/>
                                </p:stCondLst>
                                <p:childTnLst>
                                  <p:par>
                                    <p:cTn id="9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325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825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 showWhenStopped="0">
                    <p:cTn id="10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9"/>
                    </p:tgtEl>
                  </p:cMediaNode>
                </p:audio>
              </p:childTnLst>
            </p:cTn>
          </p:par>
        </p:tnLst>
        <p:bldLst>
          <p:bldP spid="8" grpId="0" animBg="1"/>
          <p:bldP spid="7" grpId="0" animBg="1"/>
          <p:bldP spid="5" grpId="0"/>
          <p:bldP spid="10" grpId="0" animBg="1"/>
          <p:bldP spid="11" grpId="0" animBg="1"/>
          <p:bldP spid="13" grpId="0" animBg="1"/>
          <p:bldP spid="15" grpId="0" animBg="1"/>
          <p:bldP spid="1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8" grpId="0" animBg="1"/>
          <p:bldP spid="10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major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2" name="KSO_Shape">
            <a:extLst>
              <a:ext uri="{FF2B5EF4-FFF2-40B4-BE49-F238E27FC236}">
                <a16:creationId xmlns:a16="http://schemas.microsoft.com/office/drawing/2014/main" id="{5C20BF95-FB5B-45EF-A172-53785E5D54E2}"/>
              </a:ext>
            </a:extLst>
          </p:cNvPr>
          <p:cNvSpPr>
            <a:spLocks/>
          </p:cNvSpPr>
          <p:nvPr/>
        </p:nvSpPr>
        <p:spPr bwMode="auto">
          <a:xfrm rot="5400000">
            <a:off x="839737" y="3933857"/>
            <a:ext cx="2084406" cy="3763880"/>
          </a:xfrm>
          <a:custGeom>
            <a:avLst/>
            <a:gdLst/>
            <a:ahLst/>
            <a:cxnLst/>
            <a:rect l="0" t="0" r="r" b="b"/>
            <a:pathLst>
              <a:path w="15603535" h="28165304">
                <a:moveTo>
                  <a:pt x="8699229" y="21455306"/>
                </a:moveTo>
                <a:cubicBezTo>
                  <a:pt x="9187191" y="21451463"/>
                  <a:pt x="9818909" y="21514263"/>
                  <a:pt x="10502873" y="21695800"/>
                </a:cubicBezTo>
                <a:cubicBezTo>
                  <a:pt x="11722563" y="22018533"/>
                  <a:pt x="13039827" y="22862893"/>
                  <a:pt x="13448893" y="23234411"/>
                </a:cubicBezTo>
                <a:cubicBezTo>
                  <a:pt x="13854205" y="23605929"/>
                  <a:pt x="13583997" y="23692242"/>
                  <a:pt x="13362577" y="23437057"/>
                </a:cubicBezTo>
                <a:cubicBezTo>
                  <a:pt x="13141155" y="23185626"/>
                  <a:pt x="12720833" y="22949205"/>
                  <a:pt x="11688787" y="22491374"/>
                </a:cubicBezTo>
                <a:cubicBezTo>
                  <a:pt x="10656741" y="22033544"/>
                  <a:pt x="9470829" y="22423826"/>
                  <a:pt x="9065517" y="23016754"/>
                </a:cubicBezTo>
                <a:cubicBezTo>
                  <a:pt x="8660205" y="23605929"/>
                  <a:pt x="8476313" y="23166862"/>
                  <a:pt x="8067247" y="23455821"/>
                </a:cubicBezTo>
                <a:cubicBezTo>
                  <a:pt x="7661935" y="23741027"/>
                  <a:pt x="7714475" y="23489595"/>
                  <a:pt x="7898367" y="23369508"/>
                </a:cubicBezTo>
                <a:cubicBezTo>
                  <a:pt x="8086011" y="23253174"/>
                  <a:pt x="8187341" y="22844129"/>
                  <a:pt x="8577641" y="22694021"/>
                </a:cubicBezTo>
                <a:cubicBezTo>
                  <a:pt x="8964189" y="22540160"/>
                  <a:pt x="8795309" y="22438836"/>
                  <a:pt x="8476313" y="22506385"/>
                </a:cubicBezTo>
                <a:cubicBezTo>
                  <a:pt x="8153565" y="22573934"/>
                  <a:pt x="7444267" y="22896667"/>
                  <a:pt x="7174059" y="23354498"/>
                </a:cubicBezTo>
                <a:cubicBezTo>
                  <a:pt x="6900099" y="23808576"/>
                  <a:pt x="6513551" y="24420267"/>
                  <a:pt x="6089473" y="24420267"/>
                </a:cubicBezTo>
                <a:cubicBezTo>
                  <a:pt x="5665397" y="24420267"/>
                  <a:pt x="5481505" y="24386493"/>
                  <a:pt x="5293861" y="24739248"/>
                </a:cubicBezTo>
                <a:cubicBezTo>
                  <a:pt x="5109969" y="25095755"/>
                  <a:pt x="5091205" y="24971916"/>
                  <a:pt x="5109969" y="24570376"/>
                </a:cubicBezTo>
                <a:cubicBezTo>
                  <a:pt x="5158757" y="23470832"/>
                  <a:pt x="5732949" y="22709032"/>
                  <a:pt x="6277119" y="22405062"/>
                </a:cubicBezTo>
                <a:cubicBezTo>
                  <a:pt x="6817535" y="22101093"/>
                  <a:pt x="8086011" y="21864672"/>
                  <a:pt x="8727757" y="21917210"/>
                </a:cubicBezTo>
                <a:cubicBezTo>
                  <a:pt x="9369501" y="21965995"/>
                  <a:pt x="8442537" y="21677036"/>
                  <a:pt x="7932143" y="21797123"/>
                </a:cubicBezTo>
                <a:cubicBezTo>
                  <a:pt x="7425503" y="21917210"/>
                  <a:pt x="7493055" y="21695800"/>
                  <a:pt x="7864591" y="21560702"/>
                </a:cubicBezTo>
                <a:cubicBezTo>
                  <a:pt x="8027137" y="21501597"/>
                  <a:pt x="8319703" y="21458294"/>
                  <a:pt x="8699229" y="21455306"/>
                </a:cubicBezTo>
                <a:close/>
                <a:moveTo>
                  <a:pt x="9599885" y="19011660"/>
                </a:moveTo>
                <a:cubicBezTo>
                  <a:pt x="9606983" y="19009127"/>
                  <a:pt x="9614525" y="19009845"/>
                  <a:pt x="9622389" y="19013989"/>
                </a:cubicBezTo>
                <a:cubicBezTo>
                  <a:pt x="9660137" y="19033878"/>
                  <a:pt x="9705339" y="19132689"/>
                  <a:pt x="9744737" y="19329606"/>
                </a:cubicBezTo>
                <a:cubicBezTo>
                  <a:pt x="9846047" y="19854720"/>
                  <a:pt x="10183743" y="20226050"/>
                  <a:pt x="10739065" y="20241053"/>
                </a:cubicBezTo>
                <a:cubicBezTo>
                  <a:pt x="11298139" y="20259807"/>
                  <a:pt x="11872221" y="20664895"/>
                  <a:pt x="11992291" y="20934954"/>
                </a:cubicBezTo>
                <a:cubicBezTo>
                  <a:pt x="12112361" y="21205012"/>
                  <a:pt x="12450057" y="21122494"/>
                  <a:pt x="12247439" y="20818678"/>
                </a:cubicBezTo>
                <a:cubicBezTo>
                  <a:pt x="12041069" y="20514863"/>
                  <a:pt x="11905991" y="19989749"/>
                  <a:pt x="12146129" y="20327322"/>
                </a:cubicBezTo>
                <a:cubicBezTo>
                  <a:pt x="12382517" y="20664895"/>
                  <a:pt x="13767069" y="21340042"/>
                  <a:pt x="14138535" y="21966427"/>
                </a:cubicBezTo>
                <a:cubicBezTo>
                  <a:pt x="14513753" y="22592813"/>
                  <a:pt x="15001535" y="23387986"/>
                  <a:pt x="15020297" y="23691801"/>
                </a:cubicBezTo>
                <a:cubicBezTo>
                  <a:pt x="15035305" y="23995617"/>
                  <a:pt x="14866457" y="23860588"/>
                  <a:pt x="14716369" y="23354228"/>
                </a:cubicBezTo>
                <a:cubicBezTo>
                  <a:pt x="14562531" y="22844118"/>
                  <a:pt x="13448135" y="21696369"/>
                  <a:pt x="12517595" y="21493825"/>
                </a:cubicBezTo>
                <a:cubicBezTo>
                  <a:pt x="11587055" y="21291281"/>
                  <a:pt x="9692207" y="20544869"/>
                  <a:pt x="9557129" y="19483389"/>
                </a:cubicBezTo>
                <a:cubicBezTo>
                  <a:pt x="9522245" y="19206474"/>
                  <a:pt x="9550203" y="19029395"/>
                  <a:pt x="9599885" y="19011660"/>
                </a:cubicBezTo>
                <a:close/>
                <a:moveTo>
                  <a:pt x="2867355" y="16531127"/>
                </a:moveTo>
                <a:cubicBezTo>
                  <a:pt x="2897046" y="16531817"/>
                  <a:pt x="2927862" y="16534176"/>
                  <a:pt x="2959528" y="16538397"/>
                </a:cubicBezTo>
                <a:cubicBezTo>
                  <a:pt x="3466183" y="16605927"/>
                  <a:pt x="4381917" y="16759744"/>
                  <a:pt x="4956127" y="17738925"/>
                </a:cubicBezTo>
                <a:cubicBezTo>
                  <a:pt x="5530337" y="18721858"/>
                  <a:pt x="7478147" y="20342571"/>
                  <a:pt x="8052357" y="20477630"/>
                </a:cubicBezTo>
                <a:cubicBezTo>
                  <a:pt x="8626567" y="20616442"/>
                  <a:pt x="8194971" y="20702730"/>
                  <a:pt x="7797153" y="20665213"/>
                </a:cubicBezTo>
                <a:cubicBezTo>
                  <a:pt x="6918949" y="20582676"/>
                  <a:pt x="5732999" y="20106217"/>
                  <a:pt x="4907337" y="19006983"/>
                </a:cubicBezTo>
                <a:cubicBezTo>
                  <a:pt x="4077925" y="17907749"/>
                  <a:pt x="2741854" y="17149916"/>
                  <a:pt x="1574669" y="17637631"/>
                </a:cubicBezTo>
                <a:cubicBezTo>
                  <a:pt x="407484" y="18129097"/>
                  <a:pt x="152280" y="19280854"/>
                  <a:pt x="422496" y="19922386"/>
                </a:cubicBezTo>
                <a:cubicBezTo>
                  <a:pt x="692713" y="20563918"/>
                  <a:pt x="1488350" y="20293800"/>
                  <a:pt x="1540892" y="19888621"/>
                </a:cubicBezTo>
                <a:cubicBezTo>
                  <a:pt x="1589681" y="19483443"/>
                  <a:pt x="2096337" y="19753562"/>
                  <a:pt x="1893674" y="20260034"/>
                </a:cubicBezTo>
                <a:cubicBezTo>
                  <a:pt x="1691012" y="20766508"/>
                  <a:pt x="1049248" y="20785266"/>
                  <a:pt x="827821" y="20597683"/>
                </a:cubicBezTo>
                <a:cubicBezTo>
                  <a:pt x="610146" y="20410101"/>
                  <a:pt x="272376" y="20139982"/>
                  <a:pt x="610146" y="20582676"/>
                </a:cubicBezTo>
                <a:cubicBezTo>
                  <a:pt x="947917" y="21021620"/>
                  <a:pt x="1724789" y="21122914"/>
                  <a:pt x="2216433" y="20766508"/>
                </a:cubicBezTo>
                <a:cubicBezTo>
                  <a:pt x="2708077" y="20410101"/>
                  <a:pt x="2539191" y="19633509"/>
                  <a:pt x="2028783" y="19295860"/>
                </a:cubicBezTo>
                <a:cubicBezTo>
                  <a:pt x="1522127" y="18958212"/>
                  <a:pt x="1574669" y="18688093"/>
                  <a:pt x="2130114" y="18823152"/>
                </a:cubicBezTo>
                <a:cubicBezTo>
                  <a:pt x="2689311" y="18958212"/>
                  <a:pt x="3466183" y="20106217"/>
                  <a:pt x="2606745" y="20901567"/>
                </a:cubicBezTo>
                <a:cubicBezTo>
                  <a:pt x="1743554" y="21696917"/>
                  <a:pt x="475038" y="21224209"/>
                  <a:pt x="118503" y="20158740"/>
                </a:cubicBezTo>
                <a:cubicBezTo>
                  <a:pt x="-238033" y="19093271"/>
                  <a:pt x="171045" y="17757683"/>
                  <a:pt x="1878662" y="17299982"/>
                </a:cubicBezTo>
                <a:cubicBezTo>
                  <a:pt x="3586281" y="16842281"/>
                  <a:pt x="4565815" y="18350444"/>
                  <a:pt x="5091235" y="18905689"/>
                </a:cubicBezTo>
                <a:cubicBezTo>
                  <a:pt x="5616657" y="19464685"/>
                  <a:pt x="6750065" y="20158740"/>
                  <a:pt x="7155389" y="20342571"/>
                </a:cubicBezTo>
                <a:cubicBezTo>
                  <a:pt x="7560713" y="20530154"/>
                  <a:pt x="7695821" y="20376336"/>
                  <a:pt x="7174153" y="20207512"/>
                </a:cubicBezTo>
                <a:cubicBezTo>
                  <a:pt x="6648733" y="20038687"/>
                  <a:pt x="5023681" y="18399215"/>
                  <a:pt x="4787241" y="18061567"/>
                </a:cubicBezTo>
                <a:cubicBezTo>
                  <a:pt x="4550803" y="17723919"/>
                  <a:pt x="4261821" y="17082386"/>
                  <a:pt x="3214733" y="16981091"/>
                </a:cubicBezTo>
                <a:cubicBezTo>
                  <a:pt x="2229569" y="16886128"/>
                  <a:pt x="2421983" y="16520782"/>
                  <a:pt x="2867355" y="16531127"/>
                </a:cubicBezTo>
                <a:close/>
                <a:moveTo>
                  <a:pt x="12922557" y="16313630"/>
                </a:moveTo>
                <a:cubicBezTo>
                  <a:pt x="13328363" y="16331853"/>
                  <a:pt x="13717239" y="16509947"/>
                  <a:pt x="13902801" y="16946567"/>
                </a:cubicBezTo>
                <a:cubicBezTo>
                  <a:pt x="14326939" y="17940803"/>
                  <a:pt x="13786443" y="18466059"/>
                  <a:pt x="13294743" y="18619884"/>
                </a:cubicBezTo>
                <a:cubicBezTo>
                  <a:pt x="12803041" y="18769958"/>
                  <a:pt x="12652905" y="18499826"/>
                  <a:pt x="13309757" y="18364760"/>
                </a:cubicBezTo>
                <a:cubicBezTo>
                  <a:pt x="13970361" y="18229694"/>
                  <a:pt x="13921567" y="17149165"/>
                  <a:pt x="13347291" y="16792741"/>
                </a:cubicBezTo>
                <a:cubicBezTo>
                  <a:pt x="12769261" y="16436318"/>
                  <a:pt x="11804627" y="16522610"/>
                  <a:pt x="11737065" y="17704437"/>
                </a:cubicBezTo>
                <a:cubicBezTo>
                  <a:pt x="11669503" y="18890016"/>
                  <a:pt x="12836823" y="19261448"/>
                  <a:pt x="14360719" y="20732166"/>
                </a:cubicBezTo>
                <a:cubicBezTo>
                  <a:pt x="15884617" y="22202885"/>
                  <a:pt x="15629383" y="23692363"/>
                  <a:pt x="15509273" y="24131328"/>
                </a:cubicBezTo>
                <a:cubicBezTo>
                  <a:pt x="15392917" y="24570292"/>
                  <a:pt x="15122669" y="24247634"/>
                  <a:pt x="15257793" y="23977502"/>
                </a:cubicBezTo>
                <a:cubicBezTo>
                  <a:pt x="15779521" y="22949500"/>
                  <a:pt x="14987545" y="21951512"/>
                  <a:pt x="14717297" y="21493788"/>
                </a:cubicBezTo>
                <a:cubicBezTo>
                  <a:pt x="14443295" y="21036065"/>
                  <a:pt x="13107071" y="19888004"/>
                  <a:pt x="12179971" y="19280207"/>
                </a:cubicBezTo>
                <a:cubicBezTo>
                  <a:pt x="11249117" y="18668658"/>
                  <a:pt x="11350459" y="17351765"/>
                  <a:pt x="11669503" y="16826508"/>
                </a:cubicBezTo>
                <a:cubicBezTo>
                  <a:pt x="11851075" y="16531051"/>
                  <a:pt x="12400809" y="16290201"/>
                  <a:pt x="12922557" y="16313630"/>
                </a:cubicBezTo>
                <a:close/>
                <a:moveTo>
                  <a:pt x="7459751" y="9656264"/>
                </a:moveTo>
                <a:cubicBezTo>
                  <a:pt x="7568213" y="9663614"/>
                  <a:pt x="7601127" y="9742384"/>
                  <a:pt x="7511989" y="9912380"/>
                </a:cubicBezTo>
                <a:cubicBezTo>
                  <a:pt x="7222995" y="10452615"/>
                  <a:pt x="6427327" y="10670210"/>
                  <a:pt x="6055765" y="11383020"/>
                </a:cubicBezTo>
                <a:cubicBezTo>
                  <a:pt x="5684201" y="12092079"/>
                  <a:pt x="4854755" y="13664014"/>
                  <a:pt x="5177525" y="14984588"/>
                </a:cubicBezTo>
                <a:cubicBezTo>
                  <a:pt x="5496545" y="16301411"/>
                  <a:pt x="5481531" y="15337241"/>
                  <a:pt x="5346417" y="14999594"/>
                </a:cubicBezTo>
                <a:cubicBezTo>
                  <a:pt x="5211305" y="14661947"/>
                  <a:pt x="5260095" y="14474365"/>
                  <a:pt x="5564101" y="13934131"/>
                </a:cubicBezTo>
                <a:cubicBezTo>
                  <a:pt x="5868107" y="13393896"/>
                  <a:pt x="5766771" y="13581478"/>
                  <a:pt x="5785537" y="14001661"/>
                </a:cubicBezTo>
                <a:cubicBezTo>
                  <a:pt x="5800549" y="14425594"/>
                  <a:pt x="5481531" y="15220940"/>
                  <a:pt x="5800549" y="16132587"/>
                </a:cubicBezTo>
                <a:cubicBezTo>
                  <a:pt x="6123321" y="17047985"/>
                  <a:pt x="6918989" y="18619920"/>
                  <a:pt x="8405239" y="19261449"/>
                </a:cubicBezTo>
                <a:cubicBezTo>
                  <a:pt x="8761789" y="19415266"/>
                  <a:pt x="8780555" y="19531567"/>
                  <a:pt x="8356449" y="19362743"/>
                </a:cubicBezTo>
                <a:cubicBezTo>
                  <a:pt x="7932341" y="19193920"/>
                  <a:pt x="5732993" y="17892103"/>
                  <a:pt x="5109969" y="15573594"/>
                </a:cubicBezTo>
                <a:cubicBezTo>
                  <a:pt x="4483193" y="13258837"/>
                  <a:pt x="5447753" y="11112903"/>
                  <a:pt x="6142087" y="10433857"/>
                </a:cubicBezTo>
                <a:cubicBezTo>
                  <a:pt x="6616861" y="9969592"/>
                  <a:pt x="7221135" y="9640093"/>
                  <a:pt x="7459751" y="9656264"/>
                </a:cubicBezTo>
                <a:close/>
                <a:moveTo>
                  <a:pt x="11821183" y="9293170"/>
                </a:moveTo>
                <a:cubicBezTo>
                  <a:pt x="11880699" y="9293170"/>
                  <a:pt x="11982361" y="9308997"/>
                  <a:pt x="12093523" y="9334319"/>
                </a:cubicBezTo>
                <a:cubicBezTo>
                  <a:pt x="13395561" y="9641941"/>
                  <a:pt x="14070971" y="10789895"/>
                  <a:pt x="14206053" y="11348865"/>
                </a:cubicBezTo>
                <a:cubicBezTo>
                  <a:pt x="14341135" y="11904085"/>
                  <a:pt x="14697601" y="12920737"/>
                  <a:pt x="15136617" y="13037033"/>
                </a:cubicBezTo>
                <a:cubicBezTo>
                  <a:pt x="15575633" y="13157080"/>
                  <a:pt x="15695705" y="13378417"/>
                  <a:pt x="15035305" y="13172086"/>
                </a:cubicBezTo>
                <a:cubicBezTo>
                  <a:pt x="14374905" y="12969506"/>
                  <a:pt x="13935889" y="11904085"/>
                  <a:pt x="13564415" y="10958711"/>
                </a:cubicBezTo>
                <a:cubicBezTo>
                  <a:pt x="13192939" y="10013337"/>
                  <a:pt x="12483759" y="9641941"/>
                  <a:pt x="12025983" y="9454366"/>
                </a:cubicBezTo>
                <a:cubicBezTo>
                  <a:pt x="11739871" y="9337133"/>
                  <a:pt x="11721989" y="9293170"/>
                  <a:pt x="11821183" y="9293170"/>
                </a:cubicBezTo>
                <a:close/>
                <a:moveTo>
                  <a:pt x="368253" y="8716763"/>
                </a:moveTo>
                <a:cubicBezTo>
                  <a:pt x="382785" y="8716673"/>
                  <a:pt x="398638" y="8716786"/>
                  <a:pt x="415822" y="8717073"/>
                </a:cubicBezTo>
                <a:cubicBezTo>
                  <a:pt x="580788" y="8719820"/>
                  <a:pt x="868373" y="8738461"/>
                  <a:pt x="1286295" y="8745495"/>
                </a:cubicBezTo>
                <a:cubicBezTo>
                  <a:pt x="2400755" y="8760501"/>
                  <a:pt x="2944851" y="10114814"/>
                  <a:pt x="2978622" y="10636280"/>
                </a:cubicBezTo>
                <a:cubicBezTo>
                  <a:pt x="3012394" y="11161498"/>
                  <a:pt x="3282565" y="11195262"/>
                  <a:pt x="3147479" y="10655038"/>
                </a:cubicBezTo>
                <a:cubicBezTo>
                  <a:pt x="3012394" y="10114814"/>
                  <a:pt x="3046165" y="9435781"/>
                  <a:pt x="3263803" y="9690888"/>
                </a:cubicBezTo>
                <a:cubicBezTo>
                  <a:pt x="3485195" y="9945993"/>
                  <a:pt x="3875443" y="10842616"/>
                  <a:pt x="3605271" y="12482046"/>
                </a:cubicBezTo>
                <a:cubicBezTo>
                  <a:pt x="3331347" y="14121475"/>
                  <a:pt x="4044301" y="15745900"/>
                  <a:pt x="4382015" y="16353653"/>
                </a:cubicBezTo>
                <a:cubicBezTo>
                  <a:pt x="4719729" y="16961405"/>
                  <a:pt x="4423291" y="16781330"/>
                  <a:pt x="4044301" y="16353653"/>
                </a:cubicBezTo>
                <a:cubicBezTo>
                  <a:pt x="3248793" y="15457030"/>
                  <a:pt x="3196261" y="14001428"/>
                  <a:pt x="3181251" y="13393675"/>
                </a:cubicBezTo>
                <a:cubicBezTo>
                  <a:pt x="3162489" y="12785923"/>
                  <a:pt x="3012394" y="12294469"/>
                  <a:pt x="2400755" y="11923065"/>
                </a:cubicBezTo>
                <a:cubicBezTo>
                  <a:pt x="1792868" y="11551661"/>
                  <a:pt x="2250659" y="11431610"/>
                  <a:pt x="1826639" y="11011436"/>
                </a:cubicBezTo>
                <a:cubicBezTo>
                  <a:pt x="1406372" y="10587510"/>
                  <a:pt x="2183116" y="10790094"/>
                  <a:pt x="2554603" y="11315312"/>
                </a:cubicBezTo>
                <a:cubicBezTo>
                  <a:pt x="2926089" y="11836779"/>
                  <a:pt x="2655917" y="10587510"/>
                  <a:pt x="1995497" y="10452454"/>
                </a:cubicBezTo>
                <a:cubicBezTo>
                  <a:pt x="1338829" y="10317398"/>
                  <a:pt x="1169971" y="9300726"/>
                  <a:pt x="577094" y="8963085"/>
                </a:cubicBezTo>
                <a:cubicBezTo>
                  <a:pt x="229706" y="8765249"/>
                  <a:pt x="150279" y="8718108"/>
                  <a:pt x="368253" y="8716763"/>
                </a:cubicBezTo>
                <a:close/>
                <a:moveTo>
                  <a:pt x="9304231" y="8648275"/>
                </a:moveTo>
                <a:cubicBezTo>
                  <a:pt x="10160207" y="8657581"/>
                  <a:pt x="11179261" y="8901720"/>
                  <a:pt x="11993095" y="9642639"/>
                </a:cubicBezTo>
                <a:cubicBezTo>
                  <a:pt x="13295229" y="10824357"/>
                  <a:pt x="13362777" y="12970208"/>
                  <a:pt x="13276467" y="13649226"/>
                </a:cubicBezTo>
                <a:cubicBezTo>
                  <a:pt x="13193911" y="14324492"/>
                  <a:pt x="13246447" y="15404920"/>
                  <a:pt x="13651723" y="15795075"/>
                </a:cubicBezTo>
                <a:cubicBezTo>
                  <a:pt x="14056997" y="16185230"/>
                  <a:pt x="13685497" y="16166472"/>
                  <a:pt x="13107603" y="15389914"/>
                </a:cubicBezTo>
                <a:cubicBezTo>
                  <a:pt x="12533461" y="14613357"/>
                  <a:pt x="12889955" y="13765523"/>
                  <a:pt x="13006285" y="12868917"/>
                </a:cubicBezTo>
                <a:cubicBezTo>
                  <a:pt x="13126365" y="11972312"/>
                  <a:pt x="12837419" y="11585909"/>
                  <a:pt x="12702327" y="10993174"/>
                </a:cubicBezTo>
                <a:cubicBezTo>
                  <a:pt x="12567235" y="10400439"/>
                  <a:pt x="12417133" y="10535493"/>
                  <a:pt x="12585997" y="10944405"/>
                </a:cubicBezTo>
                <a:cubicBezTo>
                  <a:pt x="12754863" y="11349565"/>
                  <a:pt x="12889955" y="12077354"/>
                  <a:pt x="12736101" y="13360362"/>
                </a:cubicBezTo>
                <a:cubicBezTo>
                  <a:pt x="12585997" y="14647120"/>
                  <a:pt x="11873013" y="15915123"/>
                  <a:pt x="11317635" y="16166472"/>
                </a:cubicBezTo>
                <a:cubicBezTo>
                  <a:pt x="10758505" y="16421573"/>
                  <a:pt x="9745317" y="16759207"/>
                  <a:pt x="9152413" y="17014308"/>
                </a:cubicBezTo>
                <a:cubicBezTo>
                  <a:pt x="8559509" y="17265657"/>
                  <a:pt x="8882229" y="18147257"/>
                  <a:pt x="8728375" y="18128499"/>
                </a:cubicBezTo>
                <a:cubicBezTo>
                  <a:pt x="8578273" y="18113493"/>
                  <a:pt x="8338109" y="17873398"/>
                  <a:pt x="8593283" y="16879254"/>
                </a:cubicBezTo>
                <a:cubicBezTo>
                  <a:pt x="8848457" y="15881359"/>
                  <a:pt x="10015501" y="16016413"/>
                  <a:pt x="11081225" y="15645016"/>
                </a:cubicBezTo>
                <a:cubicBezTo>
                  <a:pt x="12146949" y="15269867"/>
                  <a:pt x="12195733" y="14290729"/>
                  <a:pt x="12330825" y="13968103"/>
                </a:cubicBezTo>
                <a:cubicBezTo>
                  <a:pt x="12465917" y="13649226"/>
                  <a:pt x="12736101" y="12835154"/>
                  <a:pt x="12210743" y="13934340"/>
                </a:cubicBezTo>
                <a:cubicBezTo>
                  <a:pt x="11689137" y="15033523"/>
                  <a:pt x="9437607" y="16436579"/>
                  <a:pt x="7730197" y="14830942"/>
                </a:cubicBezTo>
                <a:cubicBezTo>
                  <a:pt x="6022785" y="13225309"/>
                  <a:pt x="7238613" y="11533388"/>
                  <a:pt x="7512549" y="11349565"/>
                </a:cubicBezTo>
                <a:cubicBezTo>
                  <a:pt x="7782733" y="11161991"/>
                  <a:pt x="8506975" y="10843115"/>
                  <a:pt x="8679593" y="11315802"/>
                </a:cubicBezTo>
                <a:cubicBezTo>
                  <a:pt x="8848457" y="11788489"/>
                  <a:pt x="8270563" y="12058596"/>
                  <a:pt x="7884051" y="12178644"/>
                </a:cubicBezTo>
                <a:cubicBezTo>
                  <a:pt x="7493785" y="12294940"/>
                  <a:pt x="7156057" y="13379120"/>
                  <a:pt x="8101699" y="14459546"/>
                </a:cubicBezTo>
                <a:cubicBezTo>
                  <a:pt x="9051095" y="15539974"/>
                  <a:pt x="12008105" y="15660021"/>
                  <a:pt x="12432143" y="12786385"/>
                </a:cubicBezTo>
                <a:cubicBezTo>
                  <a:pt x="12856181" y="9912746"/>
                  <a:pt x="11062461" y="9199964"/>
                  <a:pt x="10522095" y="9064910"/>
                </a:cubicBezTo>
                <a:cubicBezTo>
                  <a:pt x="10979905" y="9286248"/>
                  <a:pt x="11520273" y="9623882"/>
                  <a:pt x="12026869" y="10738073"/>
                </a:cubicBezTo>
                <a:cubicBezTo>
                  <a:pt x="12533461" y="11856016"/>
                  <a:pt x="11906785" y="13596706"/>
                  <a:pt x="10589641" y="13799286"/>
                </a:cubicBezTo>
                <a:cubicBezTo>
                  <a:pt x="9268743" y="14001866"/>
                  <a:pt x="8645819" y="13105261"/>
                  <a:pt x="8627057" y="12921438"/>
                </a:cubicBezTo>
                <a:cubicBezTo>
                  <a:pt x="8612045" y="12733864"/>
                  <a:pt x="9051095" y="13311593"/>
                  <a:pt x="9692781" y="13495416"/>
                </a:cubicBezTo>
                <a:cubicBezTo>
                  <a:pt x="10334467" y="13682990"/>
                  <a:pt x="11873013" y="13105261"/>
                  <a:pt x="11839241" y="11417092"/>
                </a:cubicBezTo>
                <a:cubicBezTo>
                  <a:pt x="11805467" y="9725172"/>
                  <a:pt x="10184365" y="8678507"/>
                  <a:pt x="8585777" y="8903596"/>
                </a:cubicBezTo>
                <a:cubicBezTo>
                  <a:pt x="6987191" y="9132437"/>
                  <a:pt x="5043369" y="10569256"/>
                  <a:pt x="4600569" y="13307841"/>
                </a:cubicBezTo>
                <a:cubicBezTo>
                  <a:pt x="4161519" y="16050176"/>
                  <a:pt x="6900883" y="19869189"/>
                  <a:pt x="10488321" y="21122186"/>
                </a:cubicBezTo>
                <a:cubicBezTo>
                  <a:pt x="14072009" y="22371431"/>
                  <a:pt x="15306597" y="23808250"/>
                  <a:pt x="15475463" y="25856561"/>
                </a:cubicBezTo>
                <a:cubicBezTo>
                  <a:pt x="15648081" y="27901121"/>
                  <a:pt x="14342193" y="28426329"/>
                  <a:pt x="13261457" y="28054933"/>
                </a:cubicBezTo>
                <a:cubicBezTo>
                  <a:pt x="12180723" y="27679785"/>
                  <a:pt x="12601009" y="26363013"/>
                  <a:pt x="13310241" y="26261723"/>
                </a:cubicBezTo>
                <a:cubicBezTo>
                  <a:pt x="14023225" y="26160433"/>
                  <a:pt x="14240873" y="27057037"/>
                  <a:pt x="13835597" y="27259617"/>
                </a:cubicBezTo>
                <a:cubicBezTo>
                  <a:pt x="13561661" y="27394671"/>
                  <a:pt x="13411559" y="27248363"/>
                  <a:pt x="13385291" y="27214599"/>
                </a:cubicBezTo>
                <a:cubicBezTo>
                  <a:pt x="13392797" y="27225855"/>
                  <a:pt x="13407807" y="27248363"/>
                  <a:pt x="13430321" y="27293381"/>
                </a:cubicBezTo>
                <a:cubicBezTo>
                  <a:pt x="13565413" y="27544731"/>
                  <a:pt x="15002641" y="27578495"/>
                  <a:pt x="14664913" y="25721509"/>
                </a:cubicBezTo>
                <a:cubicBezTo>
                  <a:pt x="14327181" y="23860771"/>
                  <a:pt x="12450905" y="23995824"/>
                  <a:pt x="11771695" y="24145884"/>
                </a:cubicBezTo>
                <a:cubicBezTo>
                  <a:pt x="11096235" y="24299695"/>
                  <a:pt x="11501511" y="24907436"/>
                  <a:pt x="10893597" y="24993720"/>
                </a:cubicBezTo>
                <a:cubicBezTo>
                  <a:pt x="10285685" y="25076252"/>
                  <a:pt x="10874835" y="24352216"/>
                  <a:pt x="11081225" y="24232168"/>
                </a:cubicBezTo>
                <a:cubicBezTo>
                  <a:pt x="11283863" y="24112120"/>
                  <a:pt x="10285685" y="24213411"/>
                  <a:pt x="10030511" y="24993720"/>
                </a:cubicBezTo>
                <a:cubicBezTo>
                  <a:pt x="9779089" y="25770277"/>
                  <a:pt x="9133651" y="25837805"/>
                  <a:pt x="8593283" y="26006621"/>
                </a:cubicBezTo>
                <a:cubicBezTo>
                  <a:pt x="8052915" y="26175439"/>
                  <a:pt x="8131719" y="25852811"/>
                  <a:pt x="8491965" y="25721509"/>
                </a:cubicBezTo>
                <a:cubicBezTo>
                  <a:pt x="8949775" y="25552691"/>
                  <a:pt x="8829693" y="25076252"/>
                  <a:pt x="8998559" y="24622323"/>
                </a:cubicBezTo>
                <a:cubicBezTo>
                  <a:pt x="9167423" y="24164641"/>
                  <a:pt x="9726553" y="23639433"/>
                  <a:pt x="10319457" y="23658191"/>
                </a:cubicBezTo>
                <a:cubicBezTo>
                  <a:pt x="10912361" y="23673197"/>
                  <a:pt x="10604651" y="23436853"/>
                  <a:pt x="10435785" y="23489374"/>
                </a:cubicBezTo>
                <a:cubicBezTo>
                  <a:pt x="10266921" y="23538143"/>
                  <a:pt x="10131829" y="23538143"/>
                  <a:pt x="9760327" y="23369326"/>
                </a:cubicBezTo>
                <a:cubicBezTo>
                  <a:pt x="9388825" y="23200509"/>
                  <a:pt x="10116819" y="23268036"/>
                  <a:pt x="10859825" y="23151740"/>
                </a:cubicBezTo>
                <a:cubicBezTo>
                  <a:pt x="11602829" y="23031692"/>
                  <a:pt x="12450905" y="23253030"/>
                  <a:pt x="13700505" y="23875777"/>
                </a:cubicBezTo>
                <a:cubicBezTo>
                  <a:pt x="14953857" y="24502275"/>
                  <a:pt x="15137733" y="26074147"/>
                  <a:pt x="14901321" y="26835699"/>
                </a:cubicBezTo>
                <a:cubicBezTo>
                  <a:pt x="14664913" y="27597251"/>
                  <a:pt x="13989453" y="27732305"/>
                  <a:pt x="13666733" y="27631015"/>
                </a:cubicBezTo>
                <a:cubicBezTo>
                  <a:pt x="13347765" y="27529725"/>
                  <a:pt x="13246447" y="27597251"/>
                  <a:pt x="13516631" y="27766069"/>
                </a:cubicBezTo>
                <a:cubicBezTo>
                  <a:pt x="13786813" y="27934885"/>
                  <a:pt x="14308419" y="27968649"/>
                  <a:pt x="14833777" y="27409677"/>
                </a:cubicBezTo>
                <a:cubicBezTo>
                  <a:pt x="15359133" y="26854457"/>
                  <a:pt x="15340371" y="25143779"/>
                  <a:pt x="14375965" y="23860771"/>
                </a:cubicBezTo>
                <a:cubicBezTo>
                  <a:pt x="13415313" y="22574011"/>
                  <a:pt x="12282041" y="22270141"/>
                  <a:pt x="9572699" y="21155949"/>
                </a:cubicBezTo>
                <a:cubicBezTo>
                  <a:pt x="6867109" y="20038006"/>
                  <a:pt x="3992655" y="16590390"/>
                  <a:pt x="4431703" y="13360362"/>
                </a:cubicBezTo>
                <a:cubicBezTo>
                  <a:pt x="4874505" y="10130332"/>
                  <a:pt x="7174819" y="9117431"/>
                  <a:pt x="8019143" y="8828567"/>
                </a:cubicBezTo>
                <a:cubicBezTo>
                  <a:pt x="8335765" y="8721649"/>
                  <a:pt x="8790645" y="8642692"/>
                  <a:pt x="9304231" y="8648275"/>
                </a:cubicBezTo>
                <a:close/>
                <a:moveTo>
                  <a:pt x="12811587" y="8435415"/>
                </a:moveTo>
                <a:cubicBezTo>
                  <a:pt x="13354517" y="8431008"/>
                  <a:pt x="13793357" y="8851497"/>
                  <a:pt x="13902407" y="9199487"/>
                </a:cubicBezTo>
                <a:cubicBezTo>
                  <a:pt x="14022481" y="9574427"/>
                  <a:pt x="13887399" y="9690658"/>
                  <a:pt x="13767325" y="9300721"/>
                </a:cubicBezTo>
                <a:cubicBezTo>
                  <a:pt x="13651005" y="8914533"/>
                  <a:pt x="12923065" y="8659574"/>
                  <a:pt x="12228893" y="8895786"/>
                </a:cubicBezTo>
                <a:cubicBezTo>
                  <a:pt x="11534723" y="9131998"/>
                  <a:pt x="11283321" y="8914533"/>
                  <a:pt x="10960625" y="8847044"/>
                </a:cubicBezTo>
                <a:cubicBezTo>
                  <a:pt x="10637929" y="8779555"/>
                  <a:pt x="10720481" y="8708316"/>
                  <a:pt x="11013157" y="8745811"/>
                </a:cubicBezTo>
                <a:cubicBezTo>
                  <a:pt x="11958729" y="8862042"/>
                  <a:pt x="12112573" y="8509598"/>
                  <a:pt x="12701681" y="8442109"/>
                </a:cubicBezTo>
                <a:cubicBezTo>
                  <a:pt x="12738735" y="8437891"/>
                  <a:pt x="12775393" y="8435709"/>
                  <a:pt x="12811587" y="8435415"/>
                </a:cubicBezTo>
                <a:close/>
                <a:moveTo>
                  <a:pt x="13397985" y="7721914"/>
                </a:moveTo>
                <a:cubicBezTo>
                  <a:pt x="13861633" y="7714002"/>
                  <a:pt x="14363755" y="7824764"/>
                  <a:pt x="14682673" y="8120127"/>
                </a:cubicBezTo>
                <a:cubicBezTo>
                  <a:pt x="15189193" y="8592708"/>
                  <a:pt x="15778255" y="9387846"/>
                  <a:pt x="15054121" y="10182983"/>
                </a:cubicBezTo>
                <a:cubicBezTo>
                  <a:pt x="14326235" y="10978120"/>
                  <a:pt x="14003565" y="10453029"/>
                  <a:pt x="13684645" y="9995450"/>
                </a:cubicBezTo>
                <a:cubicBezTo>
                  <a:pt x="13361973" y="9541622"/>
                  <a:pt x="12821687" y="9369092"/>
                  <a:pt x="12532785" y="9354089"/>
                </a:cubicBezTo>
                <a:cubicBezTo>
                  <a:pt x="12247633" y="9335336"/>
                  <a:pt x="12041273" y="9084043"/>
                  <a:pt x="12551545" y="8982775"/>
                </a:cubicBezTo>
                <a:cubicBezTo>
                  <a:pt x="13058063" y="8881508"/>
                  <a:pt x="13583341" y="9166557"/>
                  <a:pt x="13767189" y="9571627"/>
                </a:cubicBezTo>
                <a:cubicBezTo>
                  <a:pt x="13954789" y="9980448"/>
                  <a:pt x="14258699" y="10333009"/>
                  <a:pt x="14341243" y="9811669"/>
                </a:cubicBezTo>
                <a:cubicBezTo>
                  <a:pt x="14427539" y="9286578"/>
                  <a:pt x="13936029" y="8525197"/>
                  <a:pt x="13395741" y="8288906"/>
                </a:cubicBezTo>
                <a:cubicBezTo>
                  <a:pt x="12855455" y="8052615"/>
                  <a:pt x="11973737" y="8356418"/>
                  <a:pt x="11771131" y="8442682"/>
                </a:cubicBezTo>
                <a:cubicBezTo>
                  <a:pt x="11568523" y="8525197"/>
                  <a:pt x="10724325" y="8727731"/>
                  <a:pt x="10386647" y="8405176"/>
                </a:cubicBezTo>
                <a:cubicBezTo>
                  <a:pt x="10048967" y="8086372"/>
                  <a:pt x="10454181" y="8086372"/>
                  <a:pt x="10859397" y="8067618"/>
                </a:cubicBezTo>
                <a:cubicBezTo>
                  <a:pt x="11058253" y="8060117"/>
                  <a:pt x="11013229" y="7951348"/>
                  <a:pt x="11317139" y="8033863"/>
                </a:cubicBezTo>
                <a:cubicBezTo>
                  <a:pt x="11621051" y="8120127"/>
                  <a:pt x="12112561" y="8052615"/>
                  <a:pt x="12652847" y="7850080"/>
                </a:cubicBezTo>
                <a:cubicBezTo>
                  <a:pt x="12855455" y="7774130"/>
                  <a:pt x="13119795" y="7726661"/>
                  <a:pt x="13397985" y="7721914"/>
                </a:cubicBezTo>
                <a:close/>
                <a:moveTo>
                  <a:pt x="12808867" y="6574481"/>
                </a:moveTo>
                <a:cubicBezTo>
                  <a:pt x="12842627" y="6578231"/>
                  <a:pt x="12837939" y="6656978"/>
                  <a:pt x="12753537" y="6833223"/>
                </a:cubicBezTo>
                <a:cubicBezTo>
                  <a:pt x="12584731" y="7189463"/>
                  <a:pt x="12329647" y="7695698"/>
                  <a:pt x="11736951" y="7729448"/>
                </a:cubicBezTo>
                <a:cubicBezTo>
                  <a:pt x="11148007" y="7763197"/>
                  <a:pt x="10671601" y="7748198"/>
                  <a:pt x="10454029" y="7916943"/>
                </a:cubicBezTo>
                <a:cubicBezTo>
                  <a:pt x="10232707" y="8085688"/>
                  <a:pt x="9557483" y="8303182"/>
                  <a:pt x="9152351" y="8220685"/>
                </a:cubicBezTo>
                <a:cubicBezTo>
                  <a:pt x="8747217" y="8134437"/>
                  <a:pt x="8916023" y="8220685"/>
                  <a:pt x="9118589" y="7999441"/>
                </a:cubicBezTo>
                <a:cubicBezTo>
                  <a:pt x="9321157" y="7781947"/>
                  <a:pt x="9201117" y="7729448"/>
                  <a:pt x="9523723" y="7748198"/>
                </a:cubicBezTo>
                <a:cubicBezTo>
                  <a:pt x="9846329" y="7763197"/>
                  <a:pt x="10285223" y="7560703"/>
                  <a:pt x="10454029" y="7155713"/>
                </a:cubicBezTo>
                <a:cubicBezTo>
                  <a:pt x="10622835" y="6750725"/>
                  <a:pt x="10994207" y="6765725"/>
                  <a:pt x="11148007" y="7088215"/>
                </a:cubicBezTo>
                <a:cubicBezTo>
                  <a:pt x="11298057" y="7410707"/>
                  <a:pt x="12112075" y="7714449"/>
                  <a:pt x="12633497" y="6765725"/>
                </a:cubicBezTo>
                <a:cubicBezTo>
                  <a:pt x="12702895" y="6641979"/>
                  <a:pt x="12775105" y="6570731"/>
                  <a:pt x="12808867" y="6574481"/>
                </a:cubicBezTo>
                <a:close/>
                <a:moveTo>
                  <a:pt x="9950635" y="6096378"/>
                </a:moveTo>
                <a:cubicBezTo>
                  <a:pt x="10386425" y="6135058"/>
                  <a:pt x="10504605" y="6665333"/>
                  <a:pt x="9947469" y="7073238"/>
                </a:cubicBezTo>
                <a:cubicBezTo>
                  <a:pt x="9200867" y="7613357"/>
                  <a:pt x="9084561" y="6885695"/>
                  <a:pt x="9017029" y="7444569"/>
                </a:cubicBezTo>
                <a:cubicBezTo>
                  <a:pt x="8949497" y="7999693"/>
                  <a:pt x="7681401" y="8404783"/>
                  <a:pt x="7561343" y="8067208"/>
                </a:cubicBezTo>
                <a:cubicBezTo>
                  <a:pt x="7478805" y="7830906"/>
                  <a:pt x="8019059" y="7088239"/>
                  <a:pt x="8626845" y="7073238"/>
                </a:cubicBezTo>
                <a:cubicBezTo>
                  <a:pt x="9234633" y="7054484"/>
                  <a:pt x="8611839" y="6716906"/>
                  <a:pt x="9422221" y="6244300"/>
                </a:cubicBezTo>
                <a:cubicBezTo>
                  <a:pt x="9624817" y="6125211"/>
                  <a:pt x="9805371" y="6083484"/>
                  <a:pt x="9950635" y="6096378"/>
                </a:cubicBezTo>
                <a:close/>
                <a:moveTo>
                  <a:pt x="11834597" y="6031422"/>
                </a:moveTo>
                <a:cubicBezTo>
                  <a:pt x="12270861" y="6028636"/>
                  <a:pt x="12749701" y="6533913"/>
                  <a:pt x="12146055" y="6850947"/>
                </a:cubicBezTo>
                <a:cubicBezTo>
                  <a:pt x="11399353" y="7241145"/>
                  <a:pt x="11279281" y="6333184"/>
                  <a:pt x="11553195" y="6123078"/>
                </a:cubicBezTo>
                <a:cubicBezTo>
                  <a:pt x="11635511" y="6059766"/>
                  <a:pt x="11733919" y="6032067"/>
                  <a:pt x="11834597" y="6031422"/>
                </a:cubicBezTo>
                <a:close/>
                <a:moveTo>
                  <a:pt x="10909635" y="5705330"/>
                </a:moveTo>
                <a:cubicBezTo>
                  <a:pt x="10986569" y="5698291"/>
                  <a:pt x="11050367" y="5724571"/>
                  <a:pt x="11080391" y="5800601"/>
                </a:cubicBezTo>
                <a:cubicBezTo>
                  <a:pt x="11196729" y="6108478"/>
                  <a:pt x="10528717" y="6442634"/>
                  <a:pt x="10419885" y="6224866"/>
                </a:cubicBezTo>
                <a:cubicBezTo>
                  <a:pt x="10329817" y="6047466"/>
                  <a:pt x="10678833" y="5726450"/>
                  <a:pt x="10909635" y="5705330"/>
                </a:cubicBezTo>
                <a:close/>
                <a:moveTo>
                  <a:pt x="15114663" y="5414081"/>
                </a:moveTo>
                <a:cubicBezTo>
                  <a:pt x="15173427" y="5412570"/>
                  <a:pt x="15242677" y="5423650"/>
                  <a:pt x="15324987" y="5448972"/>
                </a:cubicBezTo>
                <a:cubicBezTo>
                  <a:pt x="15763969" y="5584027"/>
                  <a:pt x="15475065" y="6900792"/>
                  <a:pt x="15272459" y="7189653"/>
                </a:cubicBezTo>
                <a:cubicBezTo>
                  <a:pt x="15069853" y="7478517"/>
                  <a:pt x="15272459" y="7729865"/>
                  <a:pt x="15122379" y="7864918"/>
                </a:cubicBezTo>
                <a:cubicBezTo>
                  <a:pt x="14968549" y="7999970"/>
                  <a:pt x="14750935" y="7864918"/>
                  <a:pt x="14717167" y="7782386"/>
                </a:cubicBezTo>
                <a:cubicBezTo>
                  <a:pt x="14683399" y="7696102"/>
                  <a:pt x="14548327" y="7493523"/>
                  <a:pt x="14240665" y="7444753"/>
                </a:cubicBezTo>
                <a:cubicBezTo>
                  <a:pt x="13936755" y="7392233"/>
                  <a:pt x="14019299" y="7335961"/>
                  <a:pt x="14225657" y="7170897"/>
                </a:cubicBezTo>
                <a:cubicBezTo>
                  <a:pt x="14480791" y="6968317"/>
                  <a:pt x="14649631" y="6428105"/>
                  <a:pt x="14732175" y="6007940"/>
                </a:cubicBezTo>
                <a:cubicBezTo>
                  <a:pt x="14802289" y="5663511"/>
                  <a:pt x="14860019" y="5420619"/>
                  <a:pt x="15114663" y="5414081"/>
                </a:cubicBezTo>
                <a:close/>
                <a:moveTo>
                  <a:pt x="5277167" y="4631486"/>
                </a:moveTo>
                <a:cubicBezTo>
                  <a:pt x="5333669" y="4631779"/>
                  <a:pt x="5416901" y="4651474"/>
                  <a:pt x="5530375" y="4702123"/>
                </a:cubicBezTo>
                <a:cubicBezTo>
                  <a:pt x="5988025" y="4908466"/>
                  <a:pt x="7135905" y="5685060"/>
                  <a:pt x="7034621" y="6968135"/>
                </a:cubicBezTo>
                <a:cubicBezTo>
                  <a:pt x="6933337" y="8254961"/>
                  <a:pt x="6325637" y="8592611"/>
                  <a:pt x="5616653" y="9436739"/>
                </a:cubicBezTo>
                <a:cubicBezTo>
                  <a:pt x="4907669" y="10284618"/>
                  <a:pt x="3673511" y="12498107"/>
                  <a:pt x="4382495" y="15405654"/>
                </a:cubicBezTo>
                <a:cubicBezTo>
                  <a:pt x="3467193" y="12565637"/>
                  <a:pt x="4600067" y="11012443"/>
                  <a:pt x="5008951" y="10014497"/>
                </a:cubicBezTo>
                <a:cubicBezTo>
                  <a:pt x="5414085" y="9016551"/>
                  <a:pt x="6783289" y="8202437"/>
                  <a:pt x="6426921" y="7343303"/>
                </a:cubicBezTo>
                <a:cubicBezTo>
                  <a:pt x="6070553" y="6480418"/>
                  <a:pt x="5901747" y="6379122"/>
                  <a:pt x="6224353" y="6461658"/>
                </a:cubicBezTo>
                <a:cubicBezTo>
                  <a:pt x="6546961" y="6547947"/>
                  <a:pt x="6817049" y="7275773"/>
                  <a:pt x="6764533" y="6799310"/>
                </a:cubicBezTo>
                <a:cubicBezTo>
                  <a:pt x="6715765" y="6326599"/>
                  <a:pt x="5939259" y="6056477"/>
                  <a:pt x="5973021" y="5598774"/>
                </a:cubicBezTo>
                <a:cubicBezTo>
                  <a:pt x="6006781" y="5144820"/>
                  <a:pt x="5901747" y="4923470"/>
                  <a:pt x="5395329" y="4840934"/>
                </a:cubicBezTo>
                <a:cubicBezTo>
                  <a:pt x="5178697" y="4804356"/>
                  <a:pt x="5107657" y="4630606"/>
                  <a:pt x="5277167" y="4631486"/>
                </a:cubicBezTo>
                <a:close/>
                <a:moveTo>
                  <a:pt x="10153663" y="4049789"/>
                </a:moveTo>
                <a:cubicBezTo>
                  <a:pt x="10681689" y="4049854"/>
                  <a:pt x="11128019" y="4843071"/>
                  <a:pt x="10570795" y="5212513"/>
                </a:cubicBezTo>
                <a:cubicBezTo>
                  <a:pt x="9861301" y="5685395"/>
                  <a:pt x="9328241" y="4675826"/>
                  <a:pt x="9711143" y="4262991"/>
                </a:cubicBezTo>
                <a:cubicBezTo>
                  <a:pt x="9851563" y="4111932"/>
                  <a:pt x="10005817" y="4049768"/>
                  <a:pt x="10153663" y="4049789"/>
                </a:cubicBezTo>
                <a:close/>
                <a:moveTo>
                  <a:pt x="13025619" y="3972452"/>
                </a:moveTo>
                <a:cubicBezTo>
                  <a:pt x="13066949" y="3976100"/>
                  <a:pt x="13101355" y="3992932"/>
                  <a:pt x="13125083" y="4026150"/>
                </a:cubicBezTo>
                <a:cubicBezTo>
                  <a:pt x="13293817" y="4262380"/>
                  <a:pt x="12416391" y="4836084"/>
                  <a:pt x="12348897" y="4652350"/>
                </a:cubicBezTo>
                <a:cubicBezTo>
                  <a:pt x="12266637" y="4432993"/>
                  <a:pt x="12719061" y="4000753"/>
                  <a:pt x="12982119" y="3973083"/>
                </a:cubicBezTo>
                <a:cubicBezTo>
                  <a:pt x="12997295" y="3971489"/>
                  <a:pt x="13011841" y="3971237"/>
                  <a:pt x="13025619" y="3972452"/>
                </a:cubicBezTo>
                <a:close/>
                <a:moveTo>
                  <a:pt x="9402555" y="3863713"/>
                </a:moveTo>
                <a:cubicBezTo>
                  <a:pt x="9633393" y="3852170"/>
                  <a:pt x="9601383" y="3949455"/>
                  <a:pt x="9437233" y="3992148"/>
                </a:cubicBezTo>
                <a:cubicBezTo>
                  <a:pt x="9253383" y="4044691"/>
                  <a:pt x="8881933" y="4146024"/>
                  <a:pt x="8896941" y="4667705"/>
                </a:cubicBezTo>
                <a:cubicBezTo>
                  <a:pt x="8915701" y="5193141"/>
                  <a:pt x="9726139" y="5380798"/>
                  <a:pt x="9759907" y="5598478"/>
                </a:cubicBezTo>
                <a:cubicBezTo>
                  <a:pt x="9793675" y="5819910"/>
                  <a:pt x="9894981" y="5834924"/>
                  <a:pt x="9538537" y="5868700"/>
                </a:cubicBezTo>
                <a:cubicBezTo>
                  <a:pt x="9185847" y="5902478"/>
                  <a:pt x="8746859" y="6292803"/>
                  <a:pt x="8626795" y="6649349"/>
                </a:cubicBezTo>
                <a:cubicBezTo>
                  <a:pt x="8506729" y="7002140"/>
                  <a:pt x="8202815" y="6698136"/>
                  <a:pt x="8018967" y="6885794"/>
                </a:cubicBezTo>
                <a:cubicBezTo>
                  <a:pt x="7831365" y="7069693"/>
                  <a:pt x="7913909" y="6923322"/>
                  <a:pt x="7831365" y="6698136"/>
                </a:cubicBezTo>
                <a:cubicBezTo>
                  <a:pt x="7696293" y="6326581"/>
                  <a:pt x="7951429" y="6123912"/>
                  <a:pt x="8120271" y="5973789"/>
                </a:cubicBezTo>
                <a:cubicBezTo>
                  <a:pt x="8289113" y="5819910"/>
                  <a:pt x="8645555" y="5786132"/>
                  <a:pt x="8559259" y="5110573"/>
                </a:cubicBezTo>
                <a:cubicBezTo>
                  <a:pt x="8476713" y="4431261"/>
                  <a:pt x="8930709" y="3924590"/>
                  <a:pt x="9287151" y="3875802"/>
                </a:cubicBezTo>
                <a:cubicBezTo>
                  <a:pt x="9331237" y="3869234"/>
                  <a:pt x="9369579" y="3865364"/>
                  <a:pt x="9402555" y="3863713"/>
                </a:cubicBezTo>
                <a:close/>
                <a:moveTo>
                  <a:pt x="13869245" y="3798159"/>
                </a:moveTo>
                <a:cubicBezTo>
                  <a:pt x="13945447" y="3799121"/>
                  <a:pt x="13992933" y="3903597"/>
                  <a:pt x="13954943" y="4093543"/>
                </a:cubicBezTo>
                <a:cubicBezTo>
                  <a:pt x="13887405" y="4431227"/>
                  <a:pt x="13564729" y="4772665"/>
                  <a:pt x="13497193" y="5177888"/>
                </a:cubicBezTo>
                <a:cubicBezTo>
                  <a:pt x="13429655" y="5583113"/>
                  <a:pt x="13091971" y="5920799"/>
                  <a:pt x="12788053" y="6089638"/>
                </a:cubicBezTo>
                <a:cubicBezTo>
                  <a:pt x="12484137" y="6258482"/>
                  <a:pt x="12585443" y="6007093"/>
                  <a:pt x="12566683" y="5733195"/>
                </a:cubicBezTo>
                <a:cubicBezTo>
                  <a:pt x="12551675" y="5463046"/>
                  <a:pt x="12112683" y="5211657"/>
                  <a:pt x="11823775" y="5395509"/>
                </a:cubicBezTo>
                <a:cubicBezTo>
                  <a:pt x="11534867" y="5583113"/>
                  <a:pt x="11598651" y="5406767"/>
                  <a:pt x="11703709" y="5260435"/>
                </a:cubicBezTo>
                <a:cubicBezTo>
                  <a:pt x="11891313" y="5009048"/>
                  <a:pt x="12349063" y="4941510"/>
                  <a:pt x="12855591" y="4806435"/>
                </a:cubicBezTo>
                <a:cubicBezTo>
                  <a:pt x="13362119" y="4667610"/>
                  <a:pt x="13515953" y="4296152"/>
                  <a:pt x="13666035" y="3992237"/>
                </a:cubicBezTo>
                <a:cubicBezTo>
                  <a:pt x="13733337" y="3859274"/>
                  <a:pt x="13809977" y="3797407"/>
                  <a:pt x="13869245" y="3798159"/>
                </a:cubicBezTo>
                <a:close/>
                <a:moveTo>
                  <a:pt x="4762145" y="3590059"/>
                </a:moveTo>
                <a:cubicBezTo>
                  <a:pt x="5859153" y="3632620"/>
                  <a:pt x="7108151" y="4317823"/>
                  <a:pt x="7426207" y="5800794"/>
                </a:cubicBezTo>
                <a:cubicBezTo>
                  <a:pt x="7850281" y="7781837"/>
                  <a:pt x="7020897" y="8303362"/>
                  <a:pt x="6750691" y="8524728"/>
                </a:cubicBezTo>
                <a:cubicBezTo>
                  <a:pt x="6480485" y="8746095"/>
                  <a:pt x="6420441" y="8633536"/>
                  <a:pt x="6649365" y="8423425"/>
                </a:cubicBezTo>
                <a:cubicBezTo>
                  <a:pt x="7324879" y="7796845"/>
                  <a:pt x="7411195" y="7001424"/>
                  <a:pt x="7020897" y="5650715"/>
                </a:cubicBezTo>
                <a:cubicBezTo>
                  <a:pt x="6630601" y="4296251"/>
                  <a:pt x="4840485" y="3789735"/>
                  <a:pt x="3485703" y="4213707"/>
                </a:cubicBezTo>
                <a:cubicBezTo>
                  <a:pt x="2130919" y="4633929"/>
                  <a:pt x="2183459" y="5935864"/>
                  <a:pt x="2472430" y="6547435"/>
                </a:cubicBezTo>
                <a:cubicBezTo>
                  <a:pt x="2757647" y="7155256"/>
                  <a:pt x="3789685" y="7612998"/>
                  <a:pt x="4450187" y="6900124"/>
                </a:cubicBezTo>
                <a:cubicBezTo>
                  <a:pt x="5110691" y="6190999"/>
                  <a:pt x="4382637" y="5598186"/>
                  <a:pt x="4498975" y="5380572"/>
                </a:cubicBezTo>
                <a:cubicBezTo>
                  <a:pt x="4619067" y="5159206"/>
                  <a:pt x="4975589" y="5631955"/>
                  <a:pt x="5125703" y="6311061"/>
                </a:cubicBezTo>
                <a:cubicBezTo>
                  <a:pt x="5279569" y="6986418"/>
                  <a:pt x="4044879" y="8374650"/>
                  <a:pt x="2723871" y="7106481"/>
                </a:cubicBezTo>
                <a:cubicBezTo>
                  <a:pt x="1406617" y="5834562"/>
                  <a:pt x="2588768" y="4247476"/>
                  <a:pt x="3755909" y="3755967"/>
                </a:cubicBezTo>
                <a:cubicBezTo>
                  <a:pt x="4047695" y="3633089"/>
                  <a:pt x="4396475" y="3575871"/>
                  <a:pt x="4762145" y="3590059"/>
                </a:cubicBezTo>
                <a:close/>
                <a:moveTo>
                  <a:pt x="10652945" y="3390860"/>
                </a:moveTo>
                <a:cubicBezTo>
                  <a:pt x="10857907" y="3384295"/>
                  <a:pt x="11078343" y="3409614"/>
                  <a:pt x="11215297" y="3486506"/>
                </a:cubicBezTo>
                <a:cubicBezTo>
                  <a:pt x="11485451" y="3640296"/>
                  <a:pt x="12093297" y="3891606"/>
                  <a:pt x="12247135" y="3707810"/>
                </a:cubicBezTo>
                <a:cubicBezTo>
                  <a:pt x="12397221" y="3520266"/>
                  <a:pt x="12971297" y="3366479"/>
                  <a:pt x="13395289" y="3452750"/>
                </a:cubicBezTo>
                <a:cubicBezTo>
                  <a:pt x="13819281" y="3539020"/>
                  <a:pt x="13530365" y="3655298"/>
                  <a:pt x="13125135" y="3689057"/>
                </a:cubicBezTo>
                <a:cubicBezTo>
                  <a:pt x="12719905" y="3722816"/>
                  <a:pt x="12247135" y="4011636"/>
                  <a:pt x="12179597" y="4281704"/>
                </a:cubicBezTo>
                <a:cubicBezTo>
                  <a:pt x="12112057" y="4551769"/>
                  <a:pt x="11905691" y="4889350"/>
                  <a:pt x="11534229" y="5110656"/>
                </a:cubicBezTo>
                <a:cubicBezTo>
                  <a:pt x="11162767" y="5328209"/>
                  <a:pt x="11279083" y="5185672"/>
                  <a:pt x="11331613" y="4941862"/>
                </a:cubicBezTo>
                <a:cubicBezTo>
                  <a:pt x="11485451" y="4214185"/>
                  <a:pt x="10622459" y="3674053"/>
                  <a:pt x="10232237" y="3689057"/>
                </a:cubicBezTo>
                <a:cubicBezTo>
                  <a:pt x="9845767" y="3707810"/>
                  <a:pt x="10029621" y="3587784"/>
                  <a:pt x="10183459" y="3486506"/>
                </a:cubicBezTo>
                <a:cubicBezTo>
                  <a:pt x="10258503" y="3435871"/>
                  <a:pt x="10447985" y="3397423"/>
                  <a:pt x="10652945" y="3390860"/>
                </a:cubicBezTo>
                <a:close/>
                <a:moveTo>
                  <a:pt x="12536135" y="1304598"/>
                </a:moveTo>
                <a:cubicBezTo>
                  <a:pt x="12640473" y="1305661"/>
                  <a:pt x="12811523" y="1338778"/>
                  <a:pt x="13091771" y="1423188"/>
                </a:cubicBezTo>
                <a:cubicBezTo>
                  <a:pt x="13988565" y="1693295"/>
                  <a:pt x="14442589" y="2676188"/>
                  <a:pt x="14528893" y="2946297"/>
                </a:cubicBezTo>
                <a:cubicBezTo>
                  <a:pt x="14615195" y="3216408"/>
                  <a:pt x="14341279" y="3385223"/>
                  <a:pt x="14547653" y="3707853"/>
                </a:cubicBezTo>
                <a:cubicBezTo>
                  <a:pt x="14750277" y="4026730"/>
                  <a:pt x="14817817" y="4146779"/>
                  <a:pt x="14716505" y="4754521"/>
                </a:cubicBezTo>
                <a:cubicBezTo>
                  <a:pt x="14615195" y="5362262"/>
                  <a:pt x="14341279" y="5260974"/>
                  <a:pt x="14056105" y="5294738"/>
                </a:cubicBezTo>
                <a:cubicBezTo>
                  <a:pt x="13767181" y="5328500"/>
                  <a:pt x="13800951" y="5549839"/>
                  <a:pt x="13936033" y="5549839"/>
                </a:cubicBezTo>
                <a:cubicBezTo>
                  <a:pt x="14071115" y="5549839"/>
                  <a:pt x="14528893" y="5362262"/>
                  <a:pt x="14510131" y="5598609"/>
                </a:cubicBezTo>
                <a:cubicBezTo>
                  <a:pt x="14495121" y="5834954"/>
                  <a:pt x="14292499" y="6750318"/>
                  <a:pt x="14022335" y="7054189"/>
                </a:cubicBezTo>
                <a:cubicBezTo>
                  <a:pt x="13752171" y="7358061"/>
                  <a:pt x="13024231" y="7444346"/>
                  <a:pt x="12769077" y="7410582"/>
                </a:cubicBezTo>
                <a:cubicBezTo>
                  <a:pt x="12517673" y="7376818"/>
                  <a:pt x="12870387" y="6986662"/>
                  <a:pt x="13005469" y="6750318"/>
                </a:cubicBezTo>
                <a:cubicBezTo>
                  <a:pt x="13140551" y="6513973"/>
                  <a:pt x="12937929" y="6311393"/>
                  <a:pt x="13159313" y="6090053"/>
                </a:cubicBezTo>
                <a:cubicBezTo>
                  <a:pt x="13380697" y="5872466"/>
                  <a:pt x="13583319" y="5381021"/>
                  <a:pt x="13785941" y="5110915"/>
                </a:cubicBezTo>
                <a:cubicBezTo>
                  <a:pt x="13988565" y="4840806"/>
                  <a:pt x="13954795" y="4484415"/>
                  <a:pt x="14123647" y="4248068"/>
                </a:cubicBezTo>
                <a:cubicBezTo>
                  <a:pt x="14292499" y="4011724"/>
                  <a:pt x="14224957" y="3790387"/>
                  <a:pt x="13969803" y="3467754"/>
                </a:cubicBezTo>
                <a:cubicBezTo>
                  <a:pt x="13718401" y="3148878"/>
                  <a:pt x="13226853" y="2946297"/>
                  <a:pt x="12971699" y="3163886"/>
                </a:cubicBezTo>
                <a:cubicBezTo>
                  <a:pt x="12720297" y="3385223"/>
                  <a:pt x="12450133" y="3216408"/>
                  <a:pt x="12007365" y="3418989"/>
                </a:cubicBezTo>
                <a:cubicBezTo>
                  <a:pt x="11568349" y="3621568"/>
                  <a:pt x="11350717" y="3182643"/>
                  <a:pt x="11028021" y="3231412"/>
                </a:cubicBezTo>
                <a:cubicBezTo>
                  <a:pt x="10705327" y="3283933"/>
                  <a:pt x="10649041" y="3197650"/>
                  <a:pt x="10825399" y="2980063"/>
                </a:cubicBezTo>
                <a:cubicBezTo>
                  <a:pt x="10960481" y="2811242"/>
                  <a:pt x="11399497" y="2488613"/>
                  <a:pt x="11770971" y="2406081"/>
                </a:cubicBezTo>
                <a:cubicBezTo>
                  <a:pt x="12146199" y="2319797"/>
                  <a:pt x="12315051" y="1712052"/>
                  <a:pt x="12363831" y="1558242"/>
                </a:cubicBezTo>
                <a:cubicBezTo>
                  <a:pt x="12399947" y="1455076"/>
                  <a:pt x="12306595" y="1302261"/>
                  <a:pt x="12536135" y="1304598"/>
                </a:cubicBezTo>
                <a:close/>
                <a:moveTo>
                  <a:pt x="6059999" y="750427"/>
                </a:moveTo>
                <a:cubicBezTo>
                  <a:pt x="6304173" y="747203"/>
                  <a:pt x="6525363" y="776049"/>
                  <a:pt x="6682047" y="848280"/>
                </a:cubicBezTo>
                <a:cubicBezTo>
                  <a:pt x="7308785" y="1137204"/>
                  <a:pt x="7815431" y="1253524"/>
                  <a:pt x="8254525" y="1726312"/>
                </a:cubicBezTo>
                <a:cubicBezTo>
                  <a:pt x="8693617" y="2199099"/>
                  <a:pt x="9031381" y="2960809"/>
                  <a:pt x="8712381" y="3621211"/>
                </a:cubicBezTo>
                <a:cubicBezTo>
                  <a:pt x="8389629" y="4281613"/>
                  <a:pt x="8254525" y="4619316"/>
                  <a:pt x="8254525" y="4754396"/>
                </a:cubicBezTo>
                <a:cubicBezTo>
                  <a:pt x="8254525" y="4889478"/>
                  <a:pt x="8085641" y="5227182"/>
                  <a:pt x="8085641" y="4739389"/>
                </a:cubicBezTo>
                <a:cubicBezTo>
                  <a:pt x="8085641" y="4247840"/>
                  <a:pt x="8389629" y="3977679"/>
                  <a:pt x="8389629" y="3471121"/>
                </a:cubicBezTo>
                <a:cubicBezTo>
                  <a:pt x="8389629" y="2960809"/>
                  <a:pt x="8220747" y="3163434"/>
                  <a:pt x="8168207" y="3501139"/>
                </a:cubicBezTo>
                <a:cubicBezTo>
                  <a:pt x="8119419" y="3842597"/>
                  <a:pt x="7897995" y="4566784"/>
                  <a:pt x="7916761" y="4889478"/>
                </a:cubicBezTo>
                <a:cubicBezTo>
                  <a:pt x="7931773" y="5212175"/>
                  <a:pt x="8186971" y="5516109"/>
                  <a:pt x="7984313" y="5617419"/>
                </a:cubicBezTo>
                <a:cubicBezTo>
                  <a:pt x="7781655" y="5718734"/>
                  <a:pt x="7526455" y="5497347"/>
                  <a:pt x="7594009" y="4701867"/>
                </a:cubicBezTo>
                <a:cubicBezTo>
                  <a:pt x="7661561" y="3910136"/>
                  <a:pt x="6257965" y="2405473"/>
                  <a:pt x="4246397" y="2912029"/>
                </a:cubicBezTo>
                <a:cubicBezTo>
                  <a:pt x="3371963" y="3133418"/>
                  <a:pt x="3248117" y="2690645"/>
                  <a:pt x="3499563" y="2337933"/>
                </a:cubicBezTo>
                <a:cubicBezTo>
                  <a:pt x="3754763" y="1981467"/>
                  <a:pt x="4516607" y="1441138"/>
                  <a:pt x="5023253" y="1726312"/>
                </a:cubicBezTo>
                <a:cubicBezTo>
                  <a:pt x="5529897" y="2015237"/>
                  <a:pt x="5529897" y="1778844"/>
                  <a:pt x="5278451" y="1643763"/>
                </a:cubicBezTo>
                <a:cubicBezTo>
                  <a:pt x="5023253" y="1508681"/>
                  <a:pt x="4328961" y="1711302"/>
                  <a:pt x="4362737" y="1339829"/>
                </a:cubicBezTo>
                <a:cubicBezTo>
                  <a:pt x="4388069" y="1058407"/>
                  <a:pt x="5327473" y="760101"/>
                  <a:pt x="6059999" y="750427"/>
                </a:cubicBezTo>
                <a:close/>
                <a:moveTo>
                  <a:pt x="11970109" y="701"/>
                </a:moveTo>
                <a:cubicBezTo>
                  <a:pt x="12028591" y="10670"/>
                  <a:pt x="12079397" y="128845"/>
                  <a:pt x="12146725" y="476808"/>
                </a:cubicBezTo>
                <a:cubicBezTo>
                  <a:pt x="12296869" y="1272148"/>
                  <a:pt x="11857703" y="1913673"/>
                  <a:pt x="11568679" y="2217553"/>
                </a:cubicBezTo>
                <a:cubicBezTo>
                  <a:pt x="11283409" y="2521432"/>
                  <a:pt x="10622785" y="2622726"/>
                  <a:pt x="10637799" y="2810308"/>
                </a:cubicBezTo>
                <a:cubicBezTo>
                  <a:pt x="10656567" y="2994137"/>
                  <a:pt x="10656567" y="3080424"/>
                  <a:pt x="10401325" y="2979130"/>
                </a:cubicBezTo>
                <a:cubicBezTo>
                  <a:pt x="10149837" y="2877835"/>
                  <a:pt x="9639355" y="3331782"/>
                  <a:pt x="9320303" y="3534369"/>
                </a:cubicBezTo>
                <a:cubicBezTo>
                  <a:pt x="8997499" y="3740707"/>
                  <a:pt x="9012513" y="3500602"/>
                  <a:pt x="9083829" y="3162960"/>
                </a:cubicBezTo>
                <a:cubicBezTo>
                  <a:pt x="9402881" y="1624799"/>
                  <a:pt x="8543319" y="1624799"/>
                  <a:pt x="8509537" y="1253390"/>
                </a:cubicBezTo>
                <a:cubicBezTo>
                  <a:pt x="8475755" y="881981"/>
                  <a:pt x="9504227" y="761931"/>
                  <a:pt x="10048493" y="848217"/>
                </a:cubicBezTo>
                <a:cubicBezTo>
                  <a:pt x="10589003" y="930751"/>
                  <a:pt x="10570235" y="1591034"/>
                  <a:pt x="10386311" y="1996208"/>
                </a:cubicBezTo>
                <a:cubicBezTo>
                  <a:pt x="10198633" y="2405133"/>
                  <a:pt x="10401325" y="2303839"/>
                  <a:pt x="10656567" y="1827386"/>
                </a:cubicBezTo>
                <a:cubicBezTo>
                  <a:pt x="10911809" y="1354682"/>
                  <a:pt x="10911809" y="578102"/>
                  <a:pt x="11215845" y="578102"/>
                </a:cubicBezTo>
                <a:cubicBezTo>
                  <a:pt x="11519883" y="578102"/>
                  <a:pt x="11384755" y="390520"/>
                  <a:pt x="11655011" y="240456"/>
                </a:cubicBezTo>
                <a:cubicBezTo>
                  <a:pt x="11807031" y="153934"/>
                  <a:pt x="11894915" y="-12119"/>
                  <a:pt x="11970109" y="701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060C89-CF0C-4DD3-B580-801D63630472}"/>
              </a:ext>
            </a:extLst>
          </p:cNvPr>
          <p:cNvSpPr txBox="1"/>
          <p:nvPr/>
        </p:nvSpPr>
        <p:spPr>
          <a:xfrm>
            <a:off x="4264269" y="1241714"/>
            <a:ext cx="781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I am studying in Software College of Hebei Normal University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012A0C-E399-43EC-BBF7-96B34665644F}"/>
              </a:ext>
            </a:extLst>
          </p:cNvPr>
          <p:cNvSpPr/>
          <p:nvPr/>
        </p:nvSpPr>
        <p:spPr>
          <a:xfrm>
            <a:off x="80381" y="5215632"/>
            <a:ext cx="4577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7200" dirty="0">
                <a:latin typeface="Comic Sans MS" panose="030F0702030302020204" pitchFamily="66" charset="0"/>
              </a:rPr>
              <a:t>(</a:t>
            </a:r>
            <a:r>
              <a:rPr lang="zh-CN" altLang="el-GR" sz="7200" dirty="0">
                <a:latin typeface="Comic Sans MS" panose="030F0702030302020204" pitchFamily="66" charset="0"/>
              </a:rPr>
              <a:t>・｀</a:t>
            </a:r>
            <a:r>
              <a:rPr lang="el-GR" altLang="zh-CN" sz="7200" dirty="0">
                <a:latin typeface="Comic Sans MS" panose="030F0702030302020204" pitchFamily="66" charset="0"/>
              </a:rPr>
              <a:t>ω´</a:t>
            </a:r>
            <a:r>
              <a:rPr lang="zh-CN" altLang="el-GR" sz="7200" dirty="0">
                <a:latin typeface="Comic Sans MS" panose="030F0702030302020204" pitchFamily="66" charset="0"/>
              </a:rPr>
              <a:t>・</a:t>
            </a:r>
            <a:r>
              <a:rPr lang="el-GR" altLang="zh-CN" sz="7200" dirty="0">
                <a:latin typeface="Comic Sans MS" panose="030F0702030302020204" pitchFamily="66" charset="0"/>
              </a:rPr>
              <a:t>)</a:t>
            </a:r>
            <a:endParaRPr lang="zh-CN" altLang="en-US" sz="7200" dirty="0"/>
          </a:p>
        </p:txBody>
      </p:sp>
      <p:pic>
        <p:nvPicPr>
          <p:cNvPr id="2050" name="Picture 2" descr="http://www.hebtu.edu.cn/resources/40/20131022084545931.jpg">
            <a:extLst>
              <a:ext uri="{FF2B5EF4-FFF2-40B4-BE49-F238E27FC236}">
                <a16:creationId xmlns:a16="http://schemas.microsoft.com/office/drawing/2014/main" id="{2EFE74B5-8029-4D5D-B8B4-A995F555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29" y="3231540"/>
            <a:ext cx="5448771" cy="362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BE296-E5BD-41FD-A2EE-F2883517A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9" y="1088103"/>
            <a:ext cx="3095647" cy="41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major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060C89-CF0C-4DD3-B580-801D63630472}"/>
              </a:ext>
            </a:extLst>
          </p:cNvPr>
          <p:cNvSpPr txBox="1"/>
          <p:nvPr/>
        </p:nvSpPr>
        <p:spPr>
          <a:xfrm>
            <a:off x="4264269" y="1241714"/>
            <a:ext cx="7816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Hebei Normal University is a very beautiful campus.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http://www.hebtu.edu.cn/resources/40/20131022084604317.jpg">
            <a:extLst>
              <a:ext uri="{FF2B5EF4-FFF2-40B4-BE49-F238E27FC236}">
                <a16:creationId xmlns:a16="http://schemas.microsoft.com/office/drawing/2014/main" id="{867F3D20-B6CA-4A1F-A92D-9F527926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409"/>
            <a:ext cx="5567666" cy="37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ebtu.edu.cn/resources/40/20131022085320573.jpg">
            <a:extLst>
              <a:ext uri="{FF2B5EF4-FFF2-40B4-BE49-F238E27FC236}">
                <a16:creationId xmlns:a16="http://schemas.microsoft.com/office/drawing/2014/main" id="{31F0E161-B57B-4BF7-ADC2-2B7E9CB2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80" y="3152409"/>
            <a:ext cx="5570478" cy="37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hebtu.edu.cn/resources/40/20131022084555643.jpg">
            <a:extLst>
              <a:ext uri="{FF2B5EF4-FFF2-40B4-BE49-F238E27FC236}">
                <a16:creationId xmlns:a16="http://schemas.microsoft.com/office/drawing/2014/main" id="{A873B492-E230-47CB-9CF5-3F128C4C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33" y="1641824"/>
            <a:ext cx="3721929" cy="24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1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major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2" name="KSO_Shape">
            <a:extLst>
              <a:ext uri="{FF2B5EF4-FFF2-40B4-BE49-F238E27FC236}">
                <a16:creationId xmlns:a16="http://schemas.microsoft.com/office/drawing/2014/main" id="{5C20BF95-FB5B-45EF-A172-53785E5D54E2}"/>
              </a:ext>
            </a:extLst>
          </p:cNvPr>
          <p:cNvSpPr>
            <a:spLocks/>
          </p:cNvSpPr>
          <p:nvPr/>
        </p:nvSpPr>
        <p:spPr bwMode="auto">
          <a:xfrm rot="5400000">
            <a:off x="839737" y="3933857"/>
            <a:ext cx="2084406" cy="3763880"/>
          </a:xfrm>
          <a:custGeom>
            <a:avLst/>
            <a:gdLst/>
            <a:ahLst/>
            <a:cxnLst/>
            <a:rect l="0" t="0" r="r" b="b"/>
            <a:pathLst>
              <a:path w="15603535" h="28165304">
                <a:moveTo>
                  <a:pt x="8699229" y="21455306"/>
                </a:moveTo>
                <a:cubicBezTo>
                  <a:pt x="9187191" y="21451463"/>
                  <a:pt x="9818909" y="21514263"/>
                  <a:pt x="10502873" y="21695800"/>
                </a:cubicBezTo>
                <a:cubicBezTo>
                  <a:pt x="11722563" y="22018533"/>
                  <a:pt x="13039827" y="22862893"/>
                  <a:pt x="13448893" y="23234411"/>
                </a:cubicBezTo>
                <a:cubicBezTo>
                  <a:pt x="13854205" y="23605929"/>
                  <a:pt x="13583997" y="23692242"/>
                  <a:pt x="13362577" y="23437057"/>
                </a:cubicBezTo>
                <a:cubicBezTo>
                  <a:pt x="13141155" y="23185626"/>
                  <a:pt x="12720833" y="22949205"/>
                  <a:pt x="11688787" y="22491374"/>
                </a:cubicBezTo>
                <a:cubicBezTo>
                  <a:pt x="10656741" y="22033544"/>
                  <a:pt x="9470829" y="22423826"/>
                  <a:pt x="9065517" y="23016754"/>
                </a:cubicBezTo>
                <a:cubicBezTo>
                  <a:pt x="8660205" y="23605929"/>
                  <a:pt x="8476313" y="23166862"/>
                  <a:pt x="8067247" y="23455821"/>
                </a:cubicBezTo>
                <a:cubicBezTo>
                  <a:pt x="7661935" y="23741027"/>
                  <a:pt x="7714475" y="23489595"/>
                  <a:pt x="7898367" y="23369508"/>
                </a:cubicBezTo>
                <a:cubicBezTo>
                  <a:pt x="8086011" y="23253174"/>
                  <a:pt x="8187341" y="22844129"/>
                  <a:pt x="8577641" y="22694021"/>
                </a:cubicBezTo>
                <a:cubicBezTo>
                  <a:pt x="8964189" y="22540160"/>
                  <a:pt x="8795309" y="22438836"/>
                  <a:pt x="8476313" y="22506385"/>
                </a:cubicBezTo>
                <a:cubicBezTo>
                  <a:pt x="8153565" y="22573934"/>
                  <a:pt x="7444267" y="22896667"/>
                  <a:pt x="7174059" y="23354498"/>
                </a:cubicBezTo>
                <a:cubicBezTo>
                  <a:pt x="6900099" y="23808576"/>
                  <a:pt x="6513551" y="24420267"/>
                  <a:pt x="6089473" y="24420267"/>
                </a:cubicBezTo>
                <a:cubicBezTo>
                  <a:pt x="5665397" y="24420267"/>
                  <a:pt x="5481505" y="24386493"/>
                  <a:pt x="5293861" y="24739248"/>
                </a:cubicBezTo>
                <a:cubicBezTo>
                  <a:pt x="5109969" y="25095755"/>
                  <a:pt x="5091205" y="24971916"/>
                  <a:pt x="5109969" y="24570376"/>
                </a:cubicBezTo>
                <a:cubicBezTo>
                  <a:pt x="5158757" y="23470832"/>
                  <a:pt x="5732949" y="22709032"/>
                  <a:pt x="6277119" y="22405062"/>
                </a:cubicBezTo>
                <a:cubicBezTo>
                  <a:pt x="6817535" y="22101093"/>
                  <a:pt x="8086011" y="21864672"/>
                  <a:pt x="8727757" y="21917210"/>
                </a:cubicBezTo>
                <a:cubicBezTo>
                  <a:pt x="9369501" y="21965995"/>
                  <a:pt x="8442537" y="21677036"/>
                  <a:pt x="7932143" y="21797123"/>
                </a:cubicBezTo>
                <a:cubicBezTo>
                  <a:pt x="7425503" y="21917210"/>
                  <a:pt x="7493055" y="21695800"/>
                  <a:pt x="7864591" y="21560702"/>
                </a:cubicBezTo>
                <a:cubicBezTo>
                  <a:pt x="8027137" y="21501597"/>
                  <a:pt x="8319703" y="21458294"/>
                  <a:pt x="8699229" y="21455306"/>
                </a:cubicBezTo>
                <a:close/>
                <a:moveTo>
                  <a:pt x="9599885" y="19011660"/>
                </a:moveTo>
                <a:cubicBezTo>
                  <a:pt x="9606983" y="19009127"/>
                  <a:pt x="9614525" y="19009845"/>
                  <a:pt x="9622389" y="19013989"/>
                </a:cubicBezTo>
                <a:cubicBezTo>
                  <a:pt x="9660137" y="19033878"/>
                  <a:pt x="9705339" y="19132689"/>
                  <a:pt x="9744737" y="19329606"/>
                </a:cubicBezTo>
                <a:cubicBezTo>
                  <a:pt x="9846047" y="19854720"/>
                  <a:pt x="10183743" y="20226050"/>
                  <a:pt x="10739065" y="20241053"/>
                </a:cubicBezTo>
                <a:cubicBezTo>
                  <a:pt x="11298139" y="20259807"/>
                  <a:pt x="11872221" y="20664895"/>
                  <a:pt x="11992291" y="20934954"/>
                </a:cubicBezTo>
                <a:cubicBezTo>
                  <a:pt x="12112361" y="21205012"/>
                  <a:pt x="12450057" y="21122494"/>
                  <a:pt x="12247439" y="20818678"/>
                </a:cubicBezTo>
                <a:cubicBezTo>
                  <a:pt x="12041069" y="20514863"/>
                  <a:pt x="11905991" y="19989749"/>
                  <a:pt x="12146129" y="20327322"/>
                </a:cubicBezTo>
                <a:cubicBezTo>
                  <a:pt x="12382517" y="20664895"/>
                  <a:pt x="13767069" y="21340042"/>
                  <a:pt x="14138535" y="21966427"/>
                </a:cubicBezTo>
                <a:cubicBezTo>
                  <a:pt x="14513753" y="22592813"/>
                  <a:pt x="15001535" y="23387986"/>
                  <a:pt x="15020297" y="23691801"/>
                </a:cubicBezTo>
                <a:cubicBezTo>
                  <a:pt x="15035305" y="23995617"/>
                  <a:pt x="14866457" y="23860588"/>
                  <a:pt x="14716369" y="23354228"/>
                </a:cubicBezTo>
                <a:cubicBezTo>
                  <a:pt x="14562531" y="22844118"/>
                  <a:pt x="13448135" y="21696369"/>
                  <a:pt x="12517595" y="21493825"/>
                </a:cubicBezTo>
                <a:cubicBezTo>
                  <a:pt x="11587055" y="21291281"/>
                  <a:pt x="9692207" y="20544869"/>
                  <a:pt x="9557129" y="19483389"/>
                </a:cubicBezTo>
                <a:cubicBezTo>
                  <a:pt x="9522245" y="19206474"/>
                  <a:pt x="9550203" y="19029395"/>
                  <a:pt x="9599885" y="19011660"/>
                </a:cubicBezTo>
                <a:close/>
                <a:moveTo>
                  <a:pt x="2867355" y="16531127"/>
                </a:moveTo>
                <a:cubicBezTo>
                  <a:pt x="2897046" y="16531817"/>
                  <a:pt x="2927862" y="16534176"/>
                  <a:pt x="2959528" y="16538397"/>
                </a:cubicBezTo>
                <a:cubicBezTo>
                  <a:pt x="3466183" y="16605927"/>
                  <a:pt x="4381917" y="16759744"/>
                  <a:pt x="4956127" y="17738925"/>
                </a:cubicBezTo>
                <a:cubicBezTo>
                  <a:pt x="5530337" y="18721858"/>
                  <a:pt x="7478147" y="20342571"/>
                  <a:pt x="8052357" y="20477630"/>
                </a:cubicBezTo>
                <a:cubicBezTo>
                  <a:pt x="8626567" y="20616442"/>
                  <a:pt x="8194971" y="20702730"/>
                  <a:pt x="7797153" y="20665213"/>
                </a:cubicBezTo>
                <a:cubicBezTo>
                  <a:pt x="6918949" y="20582676"/>
                  <a:pt x="5732999" y="20106217"/>
                  <a:pt x="4907337" y="19006983"/>
                </a:cubicBezTo>
                <a:cubicBezTo>
                  <a:pt x="4077925" y="17907749"/>
                  <a:pt x="2741854" y="17149916"/>
                  <a:pt x="1574669" y="17637631"/>
                </a:cubicBezTo>
                <a:cubicBezTo>
                  <a:pt x="407484" y="18129097"/>
                  <a:pt x="152280" y="19280854"/>
                  <a:pt x="422496" y="19922386"/>
                </a:cubicBezTo>
                <a:cubicBezTo>
                  <a:pt x="692713" y="20563918"/>
                  <a:pt x="1488350" y="20293800"/>
                  <a:pt x="1540892" y="19888621"/>
                </a:cubicBezTo>
                <a:cubicBezTo>
                  <a:pt x="1589681" y="19483443"/>
                  <a:pt x="2096337" y="19753562"/>
                  <a:pt x="1893674" y="20260034"/>
                </a:cubicBezTo>
                <a:cubicBezTo>
                  <a:pt x="1691012" y="20766508"/>
                  <a:pt x="1049248" y="20785266"/>
                  <a:pt x="827821" y="20597683"/>
                </a:cubicBezTo>
                <a:cubicBezTo>
                  <a:pt x="610146" y="20410101"/>
                  <a:pt x="272376" y="20139982"/>
                  <a:pt x="610146" y="20582676"/>
                </a:cubicBezTo>
                <a:cubicBezTo>
                  <a:pt x="947917" y="21021620"/>
                  <a:pt x="1724789" y="21122914"/>
                  <a:pt x="2216433" y="20766508"/>
                </a:cubicBezTo>
                <a:cubicBezTo>
                  <a:pt x="2708077" y="20410101"/>
                  <a:pt x="2539191" y="19633509"/>
                  <a:pt x="2028783" y="19295860"/>
                </a:cubicBezTo>
                <a:cubicBezTo>
                  <a:pt x="1522127" y="18958212"/>
                  <a:pt x="1574669" y="18688093"/>
                  <a:pt x="2130114" y="18823152"/>
                </a:cubicBezTo>
                <a:cubicBezTo>
                  <a:pt x="2689311" y="18958212"/>
                  <a:pt x="3466183" y="20106217"/>
                  <a:pt x="2606745" y="20901567"/>
                </a:cubicBezTo>
                <a:cubicBezTo>
                  <a:pt x="1743554" y="21696917"/>
                  <a:pt x="475038" y="21224209"/>
                  <a:pt x="118503" y="20158740"/>
                </a:cubicBezTo>
                <a:cubicBezTo>
                  <a:pt x="-238033" y="19093271"/>
                  <a:pt x="171045" y="17757683"/>
                  <a:pt x="1878662" y="17299982"/>
                </a:cubicBezTo>
                <a:cubicBezTo>
                  <a:pt x="3586281" y="16842281"/>
                  <a:pt x="4565815" y="18350444"/>
                  <a:pt x="5091235" y="18905689"/>
                </a:cubicBezTo>
                <a:cubicBezTo>
                  <a:pt x="5616657" y="19464685"/>
                  <a:pt x="6750065" y="20158740"/>
                  <a:pt x="7155389" y="20342571"/>
                </a:cubicBezTo>
                <a:cubicBezTo>
                  <a:pt x="7560713" y="20530154"/>
                  <a:pt x="7695821" y="20376336"/>
                  <a:pt x="7174153" y="20207512"/>
                </a:cubicBezTo>
                <a:cubicBezTo>
                  <a:pt x="6648733" y="20038687"/>
                  <a:pt x="5023681" y="18399215"/>
                  <a:pt x="4787241" y="18061567"/>
                </a:cubicBezTo>
                <a:cubicBezTo>
                  <a:pt x="4550803" y="17723919"/>
                  <a:pt x="4261821" y="17082386"/>
                  <a:pt x="3214733" y="16981091"/>
                </a:cubicBezTo>
                <a:cubicBezTo>
                  <a:pt x="2229569" y="16886128"/>
                  <a:pt x="2421983" y="16520782"/>
                  <a:pt x="2867355" y="16531127"/>
                </a:cubicBezTo>
                <a:close/>
                <a:moveTo>
                  <a:pt x="12922557" y="16313630"/>
                </a:moveTo>
                <a:cubicBezTo>
                  <a:pt x="13328363" y="16331853"/>
                  <a:pt x="13717239" y="16509947"/>
                  <a:pt x="13902801" y="16946567"/>
                </a:cubicBezTo>
                <a:cubicBezTo>
                  <a:pt x="14326939" y="17940803"/>
                  <a:pt x="13786443" y="18466059"/>
                  <a:pt x="13294743" y="18619884"/>
                </a:cubicBezTo>
                <a:cubicBezTo>
                  <a:pt x="12803041" y="18769958"/>
                  <a:pt x="12652905" y="18499826"/>
                  <a:pt x="13309757" y="18364760"/>
                </a:cubicBezTo>
                <a:cubicBezTo>
                  <a:pt x="13970361" y="18229694"/>
                  <a:pt x="13921567" y="17149165"/>
                  <a:pt x="13347291" y="16792741"/>
                </a:cubicBezTo>
                <a:cubicBezTo>
                  <a:pt x="12769261" y="16436318"/>
                  <a:pt x="11804627" y="16522610"/>
                  <a:pt x="11737065" y="17704437"/>
                </a:cubicBezTo>
                <a:cubicBezTo>
                  <a:pt x="11669503" y="18890016"/>
                  <a:pt x="12836823" y="19261448"/>
                  <a:pt x="14360719" y="20732166"/>
                </a:cubicBezTo>
                <a:cubicBezTo>
                  <a:pt x="15884617" y="22202885"/>
                  <a:pt x="15629383" y="23692363"/>
                  <a:pt x="15509273" y="24131328"/>
                </a:cubicBezTo>
                <a:cubicBezTo>
                  <a:pt x="15392917" y="24570292"/>
                  <a:pt x="15122669" y="24247634"/>
                  <a:pt x="15257793" y="23977502"/>
                </a:cubicBezTo>
                <a:cubicBezTo>
                  <a:pt x="15779521" y="22949500"/>
                  <a:pt x="14987545" y="21951512"/>
                  <a:pt x="14717297" y="21493788"/>
                </a:cubicBezTo>
                <a:cubicBezTo>
                  <a:pt x="14443295" y="21036065"/>
                  <a:pt x="13107071" y="19888004"/>
                  <a:pt x="12179971" y="19280207"/>
                </a:cubicBezTo>
                <a:cubicBezTo>
                  <a:pt x="11249117" y="18668658"/>
                  <a:pt x="11350459" y="17351765"/>
                  <a:pt x="11669503" y="16826508"/>
                </a:cubicBezTo>
                <a:cubicBezTo>
                  <a:pt x="11851075" y="16531051"/>
                  <a:pt x="12400809" y="16290201"/>
                  <a:pt x="12922557" y="16313630"/>
                </a:cubicBezTo>
                <a:close/>
                <a:moveTo>
                  <a:pt x="7459751" y="9656264"/>
                </a:moveTo>
                <a:cubicBezTo>
                  <a:pt x="7568213" y="9663614"/>
                  <a:pt x="7601127" y="9742384"/>
                  <a:pt x="7511989" y="9912380"/>
                </a:cubicBezTo>
                <a:cubicBezTo>
                  <a:pt x="7222995" y="10452615"/>
                  <a:pt x="6427327" y="10670210"/>
                  <a:pt x="6055765" y="11383020"/>
                </a:cubicBezTo>
                <a:cubicBezTo>
                  <a:pt x="5684201" y="12092079"/>
                  <a:pt x="4854755" y="13664014"/>
                  <a:pt x="5177525" y="14984588"/>
                </a:cubicBezTo>
                <a:cubicBezTo>
                  <a:pt x="5496545" y="16301411"/>
                  <a:pt x="5481531" y="15337241"/>
                  <a:pt x="5346417" y="14999594"/>
                </a:cubicBezTo>
                <a:cubicBezTo>
                  <a:pt x="5211305" y="14661947"/>
                  <a:pt x="5260095" y="14474365"/>
                  <a:pt x="5564101" y="13934131"/>
                </a:cubicBezTo>
                <a:cubicBezTo>
                  <a:pt x="5868107" y="13393896"/>
                  <a:pt x="5766771" y="13581478"/>
                  <a:pt x="5785537" y="14001661"/>
                </a:cubicBezTo>
                <a:cubicBezTo>
                  <a:pt x="5800549" y="14425594"/>
                  <a:pt x="5481531" y="15220940"/>
                  <a:pt x="5800549" y="16132587"/>
                </a:cubicBezTo>
                <a:cubicBezTo>
                  <a:pt x="6123321" y="17047985"/>
                  <a:pt x="6918989" y="18619920"/>
                  <a:pt x="8405239" y="19261449"/>
                </a:cubicBezTo>
                <a:cubicBezTo>
                  <a:pt x="8761789" y="19415266"/>
                  <a:pt x="8780555" y="19531567"/>
                  <a:pt x="8356449" y="19362743"/>
                </a:cubicBezTo>
                <a:cubicBezTo>
                  <a:pt x="7932341" y="19193920"/>
                  <a:pt x="5732993" y="17892103"/>
                  <a:pt x="5109969" y="15573594"/>
                </a:cubicBezTo>
                <a:cubicBezTo>
                  <a:pt x="4483193" y="13258837"/>
                  <a:pt x="5447753" y="11112903"/>
                  <a:pt x="6142087" y="10433857"/>
                </a:cubicBezTo>
                <a:cubicBezTo>
                  <a:pt x="6616861" y="9969592"/>
                  <a:pt x="7221135" y="9640093"/>
                  <a:pt x="7459751" y="9656264"/>
                </a:cubicBezTo>
                <a:close/>
                <a:moveTo>
                  <a:pt x="11821183" y="9293170"/>
                </a:moveTo>
                <a:cubicBezTo>
                  <a:pt x="11880699" y="9293170"/>
                  <a:pt x="11982361" y="9308997"/>
                  <a:pt x="12093523" y="9334319"/>
                </a:cubicBezTo>
                <a:cubicBezTo>
                  <a:pt x="13395561" y="9641941"/>
                  <a:pt x="14070971" y="10789895"/>
                  <a:pt x="14206053" y="11348865"/>
                </a:cubicBezTo>
                <a:cubicBezTo>
                  <a:pt x="14341135" y="11904085"/>
                  <a:pt x="14697601" y="12920737"/>
                  <a:pt x="15136617" y="13037033"/>
                </a:cubicBezTo>
                <a:cubicBezTo>
                  <a:pt x="15575633" y="13157080"/>
                  <a:pt x="15695705" y="13378417"/>
                  <a:pt x="15035305" y="13172086"/>
                </a:cubicBezTo>
                <a:cubicBezTo>
                  <a:pt x="14374905" y="12969506"/>
                  <a:pt x="13935889" y="11904085"/>
                  <a:pt x="13564415" y="10958711"/>
                </a:cubicBezTo>
                <a:cubicBezTo>
                  <a:pt x="13192939" y="10013337"/>
                  <a:pt x="12483759" y="9641941"/>
                  <a:pt x="12025983" y="9454366"/>
                </a:cubicBezTo>
                <a:cubicBezTo>
                  <a:pt x="11739871" y="9337133"/>
                  <a:pt x="11721989" y="9293170"/>
                  <a:pt x="11821183" y="9293170"/>
                </a:cubicBezTo>
                <a:close/>
                <a:moveTo>
                  <a:pt x="368253" y="8716763"/>
                </a:moveTo>
                <a:cubicBezTo>
                  <a:pt x="382785" y="8716673"/>
                  <a:pt x="398638" y="8716786"/>
                  <a:pt x="415822" y="8717073"/>
                </a:cubicBezTo>
                <a:cubicBezTo>
                  <a:pt x="580788" y="8719820"/>
                  <a:pt x="868373" y="8738461"/>
                  <a:pt x="1286295" y="8745495"/>
                </a:cubicBezTo>
                <a:cubicBezTo>
                  <a:pt x="2400755" y="8760501"/>
                  <a:pt x="2944851" y="10114814"/>
                  <a:pt x="2978622" y="10636280"/>
                </a:cubicBezTo>
                <a:cubicBezTo>
                  <a:pt x="3012394" y="11161498"/>
                  <a:pt x="3282565" y="11195262"/>
                  <a:pt x="3147479" y="10655038"/>
                </a:cubicBezTo>
                <a:cubicBezTo>
                  <a:pt x="3012394" y="10114814"/>
                  <a:pt x="3046165" y="9435781"/>
                  <a:pt x="3263803" y="9690888"/>
                </a:cubicBezTo>
                <a:cubicBezTo>
                  <a:pt x="3485195" y="9945993"/>
                  <a:pt x="3875443" y="10842616"/>
                  <a:pt x="3605271" y="12482046"/>
                </a:cubicBezTo>
                <a:cubicBezTo>
                  <a:pt x="3331347" y="14121475"/>
                  <a:pt x="4044301" y="15745900"/>
                  <a:pt x="4382015" y="16353653"/>
                </a:cubicBezTo>
                <a:cubicBezTo>
                  <a:pt x="4719729" y="16961405"/>
                  <a:pt x="4423291" y="16781330"/>
                  <a:pt x="4044301" y="16353653"/>
                </a:cubicBezTo>
                <a:cubicBezTo>
                  <a:pt x="3248793" y="15457030"/>
                  <a:pt x="3196261" y="14001428"/>
                  <a:pt x="3181251" y="13393675"/>
                </a:cubicBezTo>
                <a:cubicBezTo>
                  <a:pt x="3162489" y="12785923"/>
                  <a:pt x="3012394" y="12294469"/>
                  <a:pt x="2400755" y="11923065"/>
                </a:cubicBezTo>
                <a:cubicBezTo>
                  <a:pt x="1792868" y="11551661"/>
                  <a:pt x="2250659" y="11431610"/>
                  <a:pt x="1826639" y="11011436"/>
                </a:cubicBezTo>
                <a:cubicBezTo>
                  <a:pt x="1406372" y="10587510"/>
                  <a:pt x="2183116" y="10790094"/>
                  <a:pt x="2554603" y="11315312"/>
                </a:cubicBezTo>
                <a:cubicBezTo>
                  <a:pt x="2926089" y="11836779"/>
                  <a:pt x="2655917" y="10587510"/>
                  <a:pt x="1995497" y="10452454"/>
                </a:cubicBezTo>
                <a:cubicBezTo>
                  <a:pt x="1338829" y="10317398"/>
                  <a:pt x="1169971" y="9300726"/>
                  <a:pt x="577094" y="8963085"/>
                </a:cubicBezTo>
                <a:cubicBezTo>
                  <a:pt x="229706" y="8765249"/>
                  <a:pt x="150279" y="8718108"/>
                  <a:pt x="368253" y="8716763"/>
                </a:cubicBezTo>
                <a:close/>
                <a:moveTo>
                  <a:pt x="9304231" y="8648275"/>
                </a:moveTo>
                <a:cubicBezTo>
                  <a:pt x="10160207" y="8657581"/>
                  <a:pt x="11179261" y="8901720"/>
                  <a:pt x="11993095" y="9642639"/>
                </a:cubicBezTo>
                <a:cubicBezTo>
                  <a:pt x="13295229" y="10824357"/>
                  <a:pt x="13362777" y="12970208"/>
                  <a:pt x="13276467" y="13649226"/>
                </a:cubicBezTo>
                <a:cubicBezTo>
                  <a:pt x="13193911" y="14324492"/>
                  <a:pt x="13246447" y="15404920"/>
                  <a:pt x="13651723" y="15795075"/>
                </a:cubicBezTo>
                <a:cubicBezTo>
                  <a:pt x="14056997" y="16185230"/>
                  <a:pt x="13685497" y="16166472"/>
                  <a:pt x="13107603" y="15389914"/>
                </a:cubicBezTo>
                <a:cubicBezTo>
                  <a:pt x="12533461" y="14613357"/>
                  <a:pt x="12889955" y="13765523"/>
                  <a:pt x="13006285" y="12868917"/>
                </a:cubicBezTo>
                <a:cubicBezTo>
                  <a:pt x="13126365" y="11972312"/>
                  <a:pt x="12837419" y="11585909"/>
                  <a:pt x="12702327" y="10993174"/>
                </a:cubicBezTo>
                <a:cubicBezTo>
                  <a:pt x="12567235" y="10400439"/>
                  <a:pt x="12417133" y="10535493"/>
                  <a:pt x="12585997" y="10944405"/>
                </a:cubicBezTo>
                <a:cubicBezTo>
                  <a:pt x="12754863" y="11349565"/>
                  <a:pt x="12889955" y="12077354"/>
                  <a:pt x="12736101" y="13360362"/>
                </a:cubicBezTo>
                <a:cubicBezTo>
                  <a:pt x="12585997" y="14647120"/>
                  <a:pt x="11873013" y="15915123"/>
                  <a:pt x="11317635" y="16166472"/>
                </a:cubicBezTo>
                <a:cubicBezTo>
                  <a:pt x="10758505" y="16421573"/>
                  <a:pt x="9745317" y="16759207"/>
                  <a:pt x="9152413" y="17014308"/>
                </a:cubicBezTo>
                <a:cubicBezTo>
                  <a:pt x="8559509" y="17265657"/>
                  <a:pt x="8882229" y="18147257"/>
                  <a:pt x="8728375" y="18128499"/>
                </a:cubicBezTo>
                <a:cubicBezTo>
                  <a:pt x="8578273" y="18113493"/>
                  <a:pt x="8338109" y="17873398"/>
                  <a:pt x="8593283" y="16879254"/>
                </a:cubicBezTo>
                <a:cubicBezTo>
                  <a:pt x="8848457" y="15881359"/>
                  <a:pt x="10015501" y="16016413"/>
                  <a:pt x="11081225" y="15645016"/>
                </a:cubicBezTo>
                <a:cubicBezTo>
                  <a:pt x="12146949" y="15269867"/>
                  <a:pt x="12195733" y="14290729"/>
                  <a:pt x="12330825" y="13968103"/>
                </a:cubicBezTo>
                <a:cubicBezTo>
                  <a:pt x="12465917" y="13649226"/>
                  <a:pt x="12736101" y="12835154"/>
                  <a:pt x="12210743" y="13934340"/>
                </a:cubicBezTo>
                <a:cubicBezTo>
                  <a:pt x="11689137" y="15033523"/>
                  <a:pt x="9437607" y="16436579"/>
                  <a:pt x="7730197" y="14830942"/>
                </a:cubicBezTo>
                <a:cubicBezTo>
                  <a:pt x="6022785" y="13225309"/>
                  <a:pt x="7238613" y="11533388"/>
                  <a:pt x="7512549" y="11349565"/>
                </a:cubicBezTo>
                <a:cubicBezTo>
                  <a:pt x="7782733" y="11161991"/>
                  <a:pt x="8506975" y="10843115"/>
                  <a:pt x="8679593" y="11315802"/>
                </a:cubicBezTo>
                <a:cubicBezTo>
                  <a:pt x="8848457" y="11788489"/>
                  <a:pt x="8270563" y="12058596"/>
                  <a:pt x="7884051" y="12178644"/>
                </a:cubicBezTo>
                <a:cubicBezTo>
                  <a:pt x="7493785" y="12294940"/>
                  <a:pt x="7156057" y="13379120"/>
                  <a:pt x="8101699" y="14459546"/>
                </a:cubicBezTo>
                <a:cubicBezTo>
                  <a:pt x="9051095" y="15539974"/>
                  <a:pt x="12008105" y="15660021"/>
                  <a:pt x="12432143" y="12786385"/>
                </a:cubicBezTo>
                <a:cubicBezTo>
                  <a:pt x="12856181" y="9912746"/>
                  <a:pt x="11062461" y="9199964"/>
                  <a:pt x="10522095" y="9064910"/>
                </a:cubicBezTo>
                <a:cubicBezTo>
                  <a:pt x="10979905" y="9286248"/>
                  <a:pt x="11520273" y="9623882"/>
                  <a:pt x="12026869" y="10738073"/>
                </a:cubicBezTo>
                <a:cubicBezTo>
                  <a:pt x="12533461" y="11856016"/>
                  <a:pt x="11906785" y="13596706"/>
                  <a:pt x="10589641" y="13799286"/>
                </a:cubicBezTo>
                <a:cubicBezTo>
                  <a:pt x="9268743" y="14001866"/>
                  <a:pt x="8645819" y="13105261"/>
                  <a:pt x="8627057" y="12921438"/>
                </a:cubicBezTo>
                <a:cubicBezTo>
                  <a:pt x="8612045" y="12733864"/>
                  <a:pt x="9051095" y="13311593"/>
                  <a:pt x="9692781" y="13495416"/>
                </a:cubicBezTo>
                <a:cubicBezTo>
                  <a:pt x="10334467" y="13682990"/>
                  <a:pt x="11873013" y="13105261"/>
                  <a:pt x="11839241" y="11417092"/>
                </a:cubicBezTo>
                <a:cubicBezTo>
                  <a:pt x="11805467" y="9725172"/>
                  <a:pt x="10184365" y="8678507"/>
                  <a:pt x="8585777" y="8903596"/>
                </a:cubicBezTo>
                <a:cubicBezTo>
                  <a:pt x="6987191" y="9132437"/>
                  <a:pt x="5043369" y="10569256"/>
                  <a:pt x="4600569" y="13307841"/>
                </a:cubicBezTo>
                <a:cubicBezTo>
                  <a:pt x="4161519" y="16050176"/>
                  <a:pt x="6900883" y="19869189"/>
                  <a:pt x="10488321" y="21122186"/>
                </a:cubicBezTo>
                <a:cubicBezTo>
                  <a:pt x="14072009" y="22371431"/>
                  <a:pt x="15306597" y="23808250"/>
                  <a:pt x="15475463" y="25856561"/>
                </a:cubicBezTo>
                <a:cubicBezTo>
                  <a:pt x="15648081" y="27901121"/>
                  <a:pt x="14342193" y="28426329"/>
                  <a:pt x="13261457" y="28054933"/>
                </a:cubicBezTo>
                <a:cubicBezTo>
                  <a:pt x="12180723" y="27679785"/>
                  <a:pt x="12601009" y="26363013"/>
                  <a:pt x="13310241" y="26261723"/>
                </a:cubicBezTo>
                <a:cubicBezTo>
                  <a:pt x="14023225" y="26160433"/>
                  <a:pt x="14240873" y="27057037"/>
                  <a:pt x="13835597" y="27259617"/>
                </a:cubicBezTo>
                <a:cubicBezTo>
                  <a:pt x="13561661" y="27394671"/>
                  <a:pt x="13411559" y="27248363"/>
                  <a:pt x="13385291" y="27214599"/>
                </a:cubicBezTo>
                <a:cubicBezTo>
                  <a:pt x="13392797" y="27225855"/>
                  <a:pt x="13407807" y="27248363"/>
                  <a:pt x="13430321" y="27293381"/>
                </a:cubicBezTo>
                <a:cubicBezTo>
                  <a:pt x="13565413" y="27544731"/>
                  <a:pt x="15002641" y="27578495"/>
                  <a:pt x="14664913" y="25721509"/>
                </a:cubicBezTo>
                <a:cubicBezTo>
                  <a:pt x="14327181" y="23860771"/>
                  <a:pt x="12450905" y="23995824"/>
                  <a:pt x="11771695" y="24145884"/>
                </a:cubicBezTo>
                <a:cubicBezTo>
                  <a:pt x="11096235" y="24299695"/>
                  <a:pt x="11501511" y="24907436"/>
                  <a:pt x="10893597" y="24993720"/>
                </a:cubicBezTo>
                <a:cubicBezTo>
                  <a:pt x="10285685" y="25076252"/>
                  <a:pt x="10874835" y="24352216"/>
                  <a:pt x="11081225" y="24232168"/>
                </a:cubicBezTo>
                <a:cubicBezTo>
                  <a:pt x="11283863" y="24112120"/>
                  <a:pt x="10285685" y="24213411"/>
                  <a:pt x="10030511" y="24993720"/>
                </a:cubicBezTo>
                <a:cubicBezTo>
                  <a:pt x="9779089" y="25770277"/>
                  <a:pt x="9133651" y="25837805"/>
                  <a:pt x="8593283" y="26006621"/>
                </a:cubicBezTo>
                <a:cubicBezTo>
                  <a:pt x="8052915" y="26175439"/>
                  <a:pt x="8131719" y="25852811"/>
                  <a:pt x="8491965" y="25721509"/>
                </a:cubicBezTo>
                <a:cubicBezTo>
                  <a:pt x="8949775" y="25552691"/>
                  <a:pt x="8829693" y="25076252"/>
                  <a:pt x="8998559" y="24622323"/>
                </a:cubicBezTo>
                <a:cubicBezTo>
                  <a:pt x="9167423" y="24164641"/>
                  <a:pt x="9726553" y="23639433"/>
                  <a:pt x="10319457" y="23658191"/>
                </a:cubicBezTo>
                <a:cubicBezTo>
                  <a:pt x="10912361" y="23673197"/>
                  <a:pt x="10604651" y="23436853"/>
                  <a:pt x="10435785" y="23489374"/>
                </a:cubicBezTo>
                <a:cubicBezTo>
                  <a:pt x="10266921" y="23538143"/>
                  <a:pt x="10131829" y="23538143"/>
                  <a:pt x="9760327" y="23369326"/>
                </a:cubicBezTo>
                <a:cubicBezTo>
                  <a:pt x="9388825" y="23200509"/>
                  <a:pt x="10116819" y="23268036"/>
                  <a:pt x="10859825" y="23151740"/>
                </a:cubicBezTo>
                <a:cubicBezTo>
                  <a:pt x="11602829" y="23031692"/>
                  <a:pt x="12450905" y="23253030"/>
                  <a:pt x="13700505" y="23875777"/>
                </a:cubicBezTo>
                <a:cubicBezTo>
                  <a:pt x="14953857" y="24502275"/>
                  <a:pt x="15137733" y="26074147"/>
                  <a:pt x="14901321" y="26835699"/>
                </a:cubicBezTo>
                <a:cubicBezTo>
                  <a:pt x="14664913" y="27597251"/>
                  <a:pt x="13989453" y="27732305"/>
                  <a:pt x="13666733" y="27631015"/>
                </a:cubicBezTo>
                <a:cubicBezTo>
                  <a:pt x="13347765" y="27529725"/>
                  <a:pt x="13246447" y="27597251"/>
                  <a:pt x="13516631" y="27766069"/>
                </a:cubicBezTo>
                <a:cubicBezTo>
                  <a:pt x="13786813" y="27934885"/>
                  <a:pt x="14308419" y="27968649"/>
                  <a:pt x="14833777" y="27409677"/>
                </a:cubicBezTo>
                <a:cubicBezTo>
                  <a:pt x="15359133" y="26854457"/>
                  <a:pt x="15340371" y="25143779"/>
                  <a:pt x="14375965" y="23860771"/>
                </a:cubicBezTo>
                <a:cubicBezTo>
                  <a:pt x="13415313" y="22574011"/>
                  <a:pt x="12282041" y="22270141"/>
                  <a:pt x="9572699" y="21155949"/>
                </a:cubicBezTo>
                <a:cubicBezTo>
                  <a:pt x="6867109" y="20038006"/>
                  <a:pt x="3992655" y="16590390"/>
                  <a:pt x="4431703" y="13360362"/>
                </a:cubicBezTo>
                <a:cubicBezTo>
                  <a:pt x="4874505" y="10130332"/>
                  <a:pt x="7174819" y="9117431"/>
                  <a:pt x="8019143" y="8828567"/>
                </a:cubicBezTo>
                <a:cubicBezTo>
                  <a:pt x="8335765" y="8721649"/>
                  <a:pt x="8790645" y="8642692"/>
                  <a:pt x="9304231" y="8648275"/>
                </a:cubicBezTo>
                <a:close/>
                <a:moveTo>
                  <a:pt x="12811587" y="8435415"/>
                </a:moveTo>
                <a:cubicBezTo>
                  <a:pt x="13354517" y="8431008"/>
                  <a:pt x="13793357" y="8851497"/>
                  <a:pt x="13902407" y="9199487"/>
                </a:cubicBezTo>
                <a:cubicBezTo>
                  <a:pt x="14022481" y="9574427"/>
                  <a:pt x="13887399" y="9690658"/>
                  <a:pt x="13767325" y="9300721"/>
                </a:cubicBezTo>
                <a:cubicBezTo>
                  <a:pt x="13651005" y="8914533"/>
                  <a:pt x="12923065" y="8659574"/>
                  <a:pt x="12228893" y="8895786"/>
                </a:cubicBezTo>
                <a:cubicBezTo>
                  <a:pt x="11534723" y="9131998"/>
                  <a:pt x="11283321" y="8914533"/>
                  <a:pt x="10960625" y="8847044"/>
                </a:cubicBezTo>
                <a:cubicBezTo>
                  <a:pt x="10637929" y="8779555"/>
                  <a:pt x="10720481" y="8708316"/>
                  <a:pt x="11013157" y="8745811"/>
                </a:cubicBezTo>
                <a:cubicBezTo>
                  <a:pt x="11958729" y="8862042"/>
                  <a:pt x="12112573" y="8509598"/>
                  <a:pt x="12701681" y="8442109"/>
                </a:cubicBezTo>
                <a:cubicBezTo>
                  <a:pt x="12738735" y="8437891"/>
                  <a:pt x="12775393" y="8435709"/>
                  <a:pt x="12811587" y="8435415"/>
                </a:cubicBezTo>
                <a:close/>
                <a:moveTo>
                  <a:pt x="13397985" y="7721914"/>
                </a:moveTo>
                <a:cubicBezTo>
                  <a:pt x="13861633" y="7714002"/>
                  <a:pt x="14363755" y="7824764"/>
                  <a:pt x="14682673" y="8120127"/>
                </a:cubicBezTo>
                <a:cubicBezTo>
                  <a:pt x="15189193" y="8592708"/>
                  <a:pt x="15778255" y="9387846"/>
                  <a:pt x="15054121" y="10182983"/>
                </a:cubicBezTo>
                <a:cubicBezTo>
                  <a:pt x="14326235" y="10978120"/>
                  <a:pt x="14003565" y="10453029"/>
                  <a:pt x="13684645" y="9995450"/>
                </a:cubicBezTo>
                <a:cubicBezTo>
                  <a:pt x="13361973" y="9541622"/>
                  <a:pt x="12821687" y="9369092"/>
                  <a:pt x="12532785" y="9354089"/>
                </a:cubicBezTo>
                <a:cubicBezTo>
                  <a:pt x="12247633" y="9335336"/>
                  <a:pt x="12041273" y="9084043"/>
                  <a:pt x="12551545" y="8982775"/>
                </a:cubicBezTo>
                <a:cubicBezTo>
                  <a:pt x="13058063" y="8881508"/>
                  <a:pt x="13583341" y="9166557"/>
                  <a:pt x="13767189" y="9571627"/>
                </a:cubicBezTo>
                <a:cubicBezTo>
                  <a:pt x="13954789" y="9980448"/>
                  <a:pt x="14258699" y="10333009"/>
                  <a:pt x="14341243" y="9811669"/>
                </a:cubicBezTo>
                <a:cubicBezTo>
                  <a:pt x="14427539" y="9286578"/>
                  <a:pt x="13936029" y="8525197"/>
                  <a:pt x="13395741" y="8288906"/>
                </a:cubicBezTo>
                <a:cubicBezTo>
                  <a:pt x="12855455" y="8052615"/>
                  <a:pt x="11973737" y="8356418"/>
                  <a:pt x="11771131" y="8442682"/>
                </a:cubicBezTo>
                <a:cubicBezTo>
                  <a:pt x="11568523" y="8525197"/>
                  <a:pt x="10724325" y="8727731"/>
                  <a:pt x="10386647" y="8405176"/>
                </a:cubicBezTo>
                <a:cubicBezTo>
                  <a:pt x="10048967" y="8086372"/>
                  <a:pt x="10454181" y="8086372"/>
                  <a:pt x="10859397" y="8067618"/>
                </a:cubicBezTo>
                <a:cubicBezTo>
                  <a:pt x="11058253" y="8060117"/>
                  <a:pt x="11013229" y="7951348"/>
                  <a:pt x="11317139" y="8033863"/>
                </a:cubicBezTo>
                <a:cubicBezTo>
                  <a:pt x="11621051" y="8120127"/>
                  <a:pt x="12112561" y="8052615"/>
                  <a:pt x="12652847" y="7850080"/>
                </a:cubicBezTo>
                <a:cubicBezTo>
                  <a:pt x="12855455" y="7774130"/>
                  <a:pt x="13119795" y="7726661"/>
                  <a:pt x="13397985" y="7721914"/>
                </a:cubicBezTo>
                <a:close/>
                <a:moveTo>
                  <a:pt x="12808867" y="6574481"/>
                </a:moveTo>
                <a:cubicBezTo>
                  <a:pt x="12842627" y="6578231"/>
                  <a:pt x="12837939" y="6656978"/>
                  <a:pt x="12753537" y="6833223"/>
                </a:cubicBezTo>
                <a:cubicBezTo>
                  <a:pt x="12584731" y="7189463"/>
                  <a:pt x="12329647" y="7695698"/>
                  <a:pt x="11736951" y="7729448"/>
                </a:cubicBezTo>
                <a:cubicBezTo>
                  <a:pt x="11148007" y="7763197"/>
                  <a:pt x="10671601" y="7748198"/>
                  <a:pt x="10454029" y="7916943"/>
                </a:cubicBezTo>
                <a:cubicBezTo>
                  <a:pt x="10232707" y="8085688"/>
                  <a:pt x="9557483" y="8303182"/>
                  <a:pt x="9152351" y="8220685"/>
                </a:cubicBezTo>
                <a:cubicBezTo>
                  <a:pt x="8747217" y="8134437"/>
                  <a:pt x="8916023" y="8220685"/>
                  <a:pt x="9118589" y="7999441"/>
                </a:cubicBezTo>
                <a:cubicBezTo>
                  <a:pt x="9321157" y="7781947"/>
                  <a:pt x="9201117" y="7729448"/>
                  <a:pt x="9523723" y="7748198"/>
                </a:cubicBezTo>
                <a:cubicBezTo>
                  <a:pt x="9846329" y="7763197"/>
                  <a:pt x="10285223" y="7560703"/>
                  <a:pt x="10454029" y="7155713"/>
                </a:cubicBezTo>
                <a:cubicBezTo>
                  <a:pt x="10622835" y="6750725"/>
                  <a:pt x="10994207" y="6765725"/>
                  <a:pt x="11148007" y="7088215"/>
                </a:cubicBezTo>
                <a:cubicBezTo>
                  <a:pt x="11298057" y="7410707"/>
                  <a:pt x="12112075" y="7714449"/>
                  <a:pt x="12633497" y="6765725"/>
                </a:cubicBezTo>
                <a:cubicBezTo>
                  <a:pt x="12702895" y="6641979"/>
                  <a:pt x="12775105" y="6570731"/>
                  <a:pt x="12808867" y="6574481"/>
                </a:cubicBezTo>
                <a:close/>
                <a:moveTo>
                  <a:pt x="9950635" y="6096378"/>
                </a:moveTo>
                <a:cubicBezTo>
                  <a:pt x="10386425" y="6135058"/>
                  <a:pt x="10504605" y="6665333"/>
                  <a:pt x="9947469" y="7073238"/>
                </a:cubicBezTo>
                <a:cubicBezTo>
                  <a:pt x="9200867" y="7613357"/>
                  <a:pt x="9084561" y="6885695"/>
                  <a:pt x="9017029" y="7444569"/>
                </a:cubicBezTo>
                <a:cubicBezTo>
                  <a:pt x="8949497" y="7999693"/>
                  <a:pt x="7681401" y="8404783"/>
                  <a:pt x="7561343" y="8067208"/>
                </a:cubicBezTo>
                <a:cubicBezTo>
                  <a:pt x="7478805" y="7830906"/>
                  <a:pt x="8019059" y="7088239"/>
                  <a:pt x="8626845" y="7073238"/>
                </a:cubicBezTo>
                <a:cubicBezTo>
                  <a:pt x="9234633" y="7054484"/>
                  <a:pt x="8611839" y="6716906"/>
                  <a:pt x="9422221" y="6244300"/>
                </a:cubicBezTo>
                <a:cubicBezTo>
                  <a:pt x="9624817" y="6125211"/>
                  <a:pt x="9805371" y="6083484"/>
                  <a:pt x="9950635" y="6096378"/>
                </a:cubicBezTo>
                <a:close/>
                <a:moveTo>
                  <a:pt x="11834597" y="6031422"/>
                </a:moveTo>
                <a:cubicBezTo>
                  <a:pt x="12270861" y="6028636"/>
                  <a:pt x="12749701" y="6533913"/>
                  <a:pt x="12146055" y="6850947"/>
                </a:cubicBezTo>
                <a:cubicBezTo>
                  <a:pt x="11399353" y="7241145"/>
                  <a:pt x="11279281" y="6333184"/>
                  <a:pt x="11553195" y="6123078"/>
                </a:cubicBezTo>
                <a:cubicBezTo>
                  <a:pt x="11635511" y="6059766"/>
                  <a:pt x="11733919" y="6032067"/>
                  <a:pt x="11834597" y="6031422"/>
                </a:cubicBezTo>
                <a:close/>
                <a:moveTo>
                  <a:pt x="10909635" y="5705330"/>
                </a:moveTo>
                <a:cubicBezTo>
                  <a:pt x="10986569" y="5698291"/>
                  <a:pt x="11050367" y="5724571"/>
                  <a:pt x="11080391" y="5800601"/>
                </a:cubicBezTo>
                <a:cubicBezTo>
                  <a:pt x="11196729" y="6108478"/>
                  <a:pt x="10528717" y="6442634"/>
                  <a:pt x="10419885" y="6224866"/>
                </a:cubicBezTo>
                <a:cubicBezTo>
                  <a:pt x="10329817" y="6047466"/>
                  <a:pt x="10678833" y="5726450"/>
                  <a:pt x="10909635" y="5705330"/>
                </a:cubicBezTo>
                <a:close/>
                <a:moveTo>
                  <a:pt x="15114663" y="5414081"/>
                </a:moveTo>
                <a:cubicBezTo>
                  <a:pt x="15173427" y="5412570"/>
                  <a:pt x="15242677" y="5423650"/>
                  <a:pt x="15324987" y="5448972"/>
                </a:cubicBezTo>
                <a:cubicBezTo>
                  <a:pt x="15763969" y="5584027"/>
                  <a:pt x="15475065" y="6900792"/>
                  <a:pt x="15272459" y="7189653"/>
                </a:cubicBezTo>
                <a:cubicBezTo>
                  <a:pt x="15069853" y="7478517"/>
                  <a:pt x="15272459" y="7729865"/>
                  <a:pt x="15122379" y="7864918"/>
                </a:cubicBezTo>
                <a:cubicBezTo>
                  <a:pt x="14968549" y="7999970"/>
                  <a:pt x="14750935" y="7864918"/>
                  <a:pt x="14717167" y="7782386"/>
                </a:cubicBezTo>
                <a:cubicBezTo>
                  <a:pt x="14683399" y="7696102"/>
                  <a:pt x="14548327" y="7493523"/>
                  <a:pt x="14240665" y="7444753"/>
                </a:cubicBezTo>
                <a:cubicBezTo>
                  <a:pt x="13936755" y="7392233"/>
                  <a:pt x="14019299" y="7335961"/>
                  <a:pt x="14225657" y="7170897"/>
                </a:cubicBezTo>
                <a:cubicBezTo>
                  <a:pt x="14480791" y="6968317"/>
                  <a:pt x="14649631" y="6428105"/>
                  <a:pt x="14732175" y="6007940"/>
                </a:cubicBezTo>
                <a:cubicBezTo>
                  <a:pt x="14802289" y="5663511"/>
                  <a:pt x="14860019" y="5420619"/>
                  <a:pt x="15114663" y="5414081"/>
                </a:cubicBezTo>
                <a:close/>
                <a:moveTo>
                  <a:pt x="5277167" y="4631486"/>
                </a:moveTo>
                <a:cubicBezTo>
                  <a:pt x="5333669" y="4631779"/>
                  <a:pt x="5416901" y="4651474"/>
                  <a:pt x="5530375" y="4702123"/>
                </a:cubicBezTo>
                <a:cubicBezTo>
                  <a:pt x="5988025" y="4908466"/>
                  <a:pt x="7135905" y="5685060"/>
                  <a:pt x="7034621" y="6968135"/>
                </a:cubicBezTo>
                <a:cubicBezTo>
                  <a:pt x="6933337" y="8254961"/>
                  <a:pt x="6325637" y="8592611"/>
                  <a:pt x="5616653" y="9436739"/>
                </a:cubicBezTo>
                <a:cubicBezTo>
                  <a:pt x="4907669" y="10284618"/>
                  <a:pt x="3673511" y="12498107"/>
                  <a:pt x="4382495" y="15405654"/>
                </a:cubicBezTo>
                <a:cubicBezTo>
                  <a:pt x="3467193" y="12565637"/>
                  <a:pt x="4600067" y="11012443"/>
                  <a:pt x="5008951" y="10014497"/>
                </a:cubicBezTo>
                <a:cubicBezTo>
                  <a:pt x="5414085" y="9016551"/>
                  <a:pt x="6783289" y="8202437"/>
                  <a:pt x="6426921" y="7343303"/>
                </a:cubicBezTo>
                <a:cubicBezTo>
                  <a:pt x="6070553" y="6480418"/>
                  <a:pt x="5901747" y="6379122"/>
                  <a:pt x="6224353" y="6461658"/>
                </a:cubicBezTo>
                <a:cubicBezTo>
                  <a:pt x="6546961" y="6547947"/>
                  <a:pt x="6817049" y="7275773"/>
                  <a:pt x="6764533" y="6799310"/>
                </a:cubicBezTo>
                <a:cubicBezTo>
                  <a:pt x="6715765" y="6326599"/>
                  <a:pt x="5939259" y="6056477"/>
                  <a:pt x="5973021" y="5598774"/>
                </a:cubicBezTo>
                <a:cubicBezTo>
                  <a:pt x="6006781" y="5144820"/>
                  <a:pt x="5901747" y="4923470"/>
                  <a:pt x="5395329" y="4840934"/>
                </a:cubicBezTo>
                <a:cubicBezTo>
                  <a:pt x="5178697" y="4804356"/>
                  <a:pt x="5107657" y="4630606"/>
                  <a:pt x="5277167" y="4631486"/>
                </a:cubicBezTo>
                <a:close/>
                <a:moveTo>
                  <a:pt x="10153663" y="4049789"/>
                </a:moveTo>
                <a:cubicBezTo>
                  <a:pt x="10681689" y="4049854"/>
                  <a:pt x="11128019" y="4843071"/>
                  <a:pt x="10570795" y="5212513"/>
                </a:cubicBezTo>
                <a:cubicBezTo>
                  <a:pt x="9861301" y="5685395"/>
                  <a:pt x="9328241" y="4675826"/>
                  <a:pt x="9711143" y="4262991"/>
                </a:cubicBezTo>
                <a:cubicBezTo>
                  <a:pt x="9851563" y="4111932"/>
                  <a:pt x="10005817" y="4049768"/>
                  <a:pt x="10153663" y="4049789"/>
                </a:cubicBezTo>
                <a:close/>
                <a:moveTo>
                  <a:pt x="13025619" y="3972452"/>
                </a:moveTo>
                <a:cubicBezTo>
                  <a:pt x="13066949" y="3976100"/>
                  <a:pt x="13101355" y="3992932"/>
                  <a:pt x="13125083" y="4026150"/>
                </a:cubicBezTo>
                <a:cubicBezTo>
                  <a:pt x="13293817" y="4262380"/>
                  <a:pt x="12416391" y="4836084"/>
                  <a:pt x="12348897" y="4652350"/>
                </a:cubicBezTo>
                <a:cubicBezTo>
                  <a:pt x="12266637" y="4432993"/>
                  <a:pt x="12719061" y="4000753"/>
                  <a:pt x="12982119" y="3973083"/>
                </a:cubicBezTo>
                <a:cubicBezTo>
                  <a:pt x="12997295" y="3971489"/>
                  <a:pt x="13011841" y="3971237"/>
                  <a:pt x="13025619" y="3972452"/>
                </a:cubicBezTo>
                <a:close/>
                <a:moveTo>
                  <a:pt x="9402555" y="3863713"/>
                </a:moveTo>
                <a:cubicBezTo>
                  <a:pt x="9633393" y="3852170"/>
                  <a:pt x="9601383" y="3949455"/>
                  <a:pt x="9437233" y="3992148"/>
                </a:cubicBezTo>
                <a:cubicBezTo>
                  <a:pt x="9253383" y="4044691"/>
                  <a:pt x="8881933" y="4146024"/>
                  <a:pt x="8896941" y="4667705"/>
                </a:cubicBezTo>
                <a:cubicBezTo>
                  <a:pt x="8915701" y="5193141"/>
                  <a:pt x="9726139" y="5380798"/>
                  <a:pt x="9759907" y="5598478"/>
                </a:cubicBezTo>
                <a:cubicBezTo>
                  <a:pt x="9793675" y="5819910"/>
                  <a:pt x="9894981" y="5834924"/>
                  <a:pt x="9538537" y="5868700"/>
                </a:cubicBezTo>
                <a:cubicBezTo>
                  <a:pt x="9185847" y="5902478"/>
                  <a:pt x="8746859" y="6292803"/>
                  <a:pt x="8626795" y="6649349"/>
                </a:cubicBezTo>
                <a:cubicBezTo>
                  <a:pt x="8506729" y="7002140"/>
                  <a:pt x="8202815" y="6698136"/>
                  <a:pt x="8018967" y="6885794"/>
                </a:cubicBezTo>
                <a:cubicBezTo>
                  <a:pt x="7831365" y="7069693"/>
                  <a:pt x="7913909" y="6923322"/>
                  <a:pt x="7831365" y="6698136"/>
                </a:cubicBezTo>
                <a:cubicBezTo>
                  <a:pt x="7696293" y="6326581"/>
                  <a:pt x="7951429" y="6123912"/>
                  <a:pt x="8120271" y="5973789"/>
                </a:cubicBezTo>
                <a:cubicBezTo>
                  <a:pt x="8289113" y="5819910"/>
                  <a:pt x="8645555" y="5786132"/>
                  <a:pt x="8559259" y="5110573"/>
                </a:cubicBezTo>
                <a:cubicBezTo>
                  <a:pt x="8476713" y="4431261"/>
                  <a:pt x="8930709" y="3924590"/>
                  <a:pt x="9287151" y="3875802"/>
                </a:cubicBezTo>
                <a:cubicBezTo>
                  <a:pt x="9331237" y="3869234"/>
                  <a:pt x="9369579" y="3865364"/>
                  <a:pt x="9402555" y="3863713"/>
                </a:cubicBezTo>
                <a:close/>
                <a:moveTo>
                  <a:pt x="13869245" y="3798159"/>
                </a:moveTo>
                <a:cubicBezTo>
                  <a:pt x="13945447" y="3799121"/>
                  <a:pt x="13992933" y="3903597"/>
                  <a:pt x="13954943" y="4093543"/>
                </a:cubicBezTo>
                <a:cubicBezTo>
                  <a:pt x="13887405" y="4431227"/>
                  <a:pt x="13564729" y="4772665"/>
                  <a:pt x="13497193" y="5177888"/>
                </a:cubicBezTo>
                <a:cubicBezTo>
                  <a:pt x="13429655" y="5583113"/>
                  <a:pt x="13091971" y="5920799"/>
                  <a:pt x="12788053" y="6089638"/>
                </a:cubicBezTo>
                <a:cubicBezTo>
                  <a:pt x="12484137" y="6258482"/>
                  <a:pt x="12585443" y="6007093"/>
                  <a:pt x="12566683" y="5733195"/>
                </a:cubicBezTo>
                <a:cubicBezTo>
                  <a:pt x="12551675" y="5463046"/>
                  <a:pt x="12112683" y="5211657"/>
                  <a:pt x="11823775" y="5395509"/>
                </a:cubicBezTo>
                <a:cubicBezTo>
                  <a:pt x="11534867" y="5583113"/>
                  <a:pt x="11598651" y="5406767"/>
                  <a:pt x="11703709" y="5260435"/>
                </a:cubicBezTo>
                <a:cubicBezTo>
                  <a:pt x="11891313" y="5009048"/>
                  <a:pt x="12349063" y="4941510"/>
                  <a:pt x="12855591" y="4806435"/>
                </a:cubicBezTo>
                <a:cubicBezTo>
                  <a:pt x="13362119" y="4667610"/>
                  <a:pt x="13515953" y="4296152"/>
                  <a:pt x="13666035" y="3992237"/>
                </a:cubicBezTo>
                <a:cubicBezTo>
                  <a:pt x="13733337" y="3859274"/>
                  <a:pt x="13809977" y="3797407"/>
                  <a:pt x="13869245" y="3798159"/>
                </a:cubicBezTo>
                <a:close/>
                <a:moveTo>
                  <a:pt x="4762145" y="3590059"/>
                </a:moveTo>
                <a:cubicBezTo>
                  <a:pt x="5859153" y="3632620"/>
                  <a:pt x="7108151" y="4317823"/>
                  <a:pt x="7426207" y="5800794"/>
                </a:cubicBezTo>
                <a:cubicBezTo>
                  <a:pt x="7850281" y="7781837"/>
                  <a:pt x="7020897" y="8303362"/>
                  <a:pt x="6750691" y="8524728"/>
                </a:cubicBezTo>
                <a:cubicBezTo>
                  <a:pt x="6480485" y="8746095"/>
                  <a:pt x="6420441" y="8633536"/>
                  <a:pt x="6649365" y="8423425"/>
                </a:cubicBezTo>
                <a:cubicBezTo>
                  <a:pt x="7324879" y="7796845"/>
                  <a:pt x="7411195" y="7001424"/>
                  <a:pt x="7020897" y="5650715"/>
                </a:cubicBezTo>
                <a:cubicBezTo>
                  <a:pt x="6630601" y="4296251"/>
                  <a:pt x="4840485" y="3789735"/>
                  <a:pt x="3485703" y="4213707"/>
                </a:cubicBezTo>
                <a:cubicBezTo>
                  <a:pt x="2130919" y="4633929"/>
                  <a:pt x="2183459" y="5935864"/>
                  <a:pt x="2472430" y="6547435"/>
                </a:cubicBezTo>
                <a:cubicBezTo>
                  <a:pt x="2757647" y="7155256"/>
                  <a:pt x="3789685" y="7612998"/>
                  <a:pt x="4450187" y="6900124"/>
                </a:cubicBezTo>
                <a:cubicBezTo>
                  <a:pt x="5110691" y="6190999"/>
                  <a:pt x="4382637" y="5598186"/>
                  <a:pt x="4498975" y="5380572"/>
                </a:cubicBezTo>
                <a:cubicBezTo>
                  <a:pt x="4619067" y="5159206"/>
                  <a:pt x="4975589" y="5631955"/>
                  <a:pt x="5125703" y="6311061"/>
                </a:cubicBezTo>
                <a:cubicBezTo>
                  <a:pt x="5279569" y="6986418"/>
                  <a:pt x="4044879" y="8374650"/>
                  <a:pt x="2723871" y="7106481"/>
                </a:cubicBezTo>
                <a:cubicBezTo>
                  <a:pt x="1406617" y="5834562"/>
                  <a:pt x="2588768" y="4247476"/>
                  <a:pt x="3755909" y="3755967"/>
                </a:cubicBezTo>
                <a:cubicBezTo>
                  <a:pt x="4047695" y="3633089"/>
                  <a:pt x="4396475" y="3575871"/>
                  <a:pt x="4762145" y="3590059"/>
                </a:cubicBezTo>
                <a:close/>
                <a:moveTo>
                  <a:pt x="10652945" y="3390860"/>
                </a:moveTo>
                <a:cubicBezTo>
                  <a:pt x="10857907" y="3384295"/>
                  <a:pt x="11078343" y="3409614"/>
                  <a:pt x="11215297" y="3486506"/>
                </a:cubicBezTo>
                <a:cubicBezTo>
                  <a:pt x="11485451" y="3640296"/>
                  <a:pt x="12093297" y="3891606"/>
                  <a:pt x="12247135" y="3707810"/>
                </a:cubicBezTo>
                <a:cubicBezTo>
                  <a:pt x="12397221" y="3520266"/>
                  <a:pt x="12971297" y="3366479"/>
                  <a:pt x="13395289" y="3452750"/>
                </a:cubicBezTo>
                <a:cubicBezTo>
                  <a:pt x="13819281" y="3539020"/>
                  <a:pt x="13530365" y="3655298"/>
                  <a:pt x="13125135" y="3689057"/>
                </a:cubicBezTo>
                <a:cubicBezTo>
                  <a:pt x="12719905" y="3722816"/>
                  <a:pt x="12247135" y="4011636"/>
                  <a:pt x="12179597" y="4281704"/>
                </a:cubicBezTo>
                <a:cubicBezTo>
                  <a:pt x="12112057" y="4551769"/>
                  <a:pt x="11905691" y="4889350"/>
                  <a:pt x="11534229" y="5110656"/>
                </a:cubicBezTo>
                <a:cubicBezTo>
                  <a:pt x="11162767" y="5328209"/>
                  <a:pt x="11279083" y="5185672"/>
                  <a:pt x="11331613" y="4941862"/>
                </a:cubicBezTo>
                <a:cubicBezTo>
                  <a:pt x="11485451" y="4214185"/>
                  <a:pt x="10622459" y="3674053"/>
                  <a:pt x="10232237" y="3689057"/>
                </a:cubicBezTo>
                <a:cubicBezTo>
                  <a:pt x="9845767" y="3707810"/>
                  <a:pt x="10029621" y="3587784"/>
                  <a:pt x="10183459" y="3486506"/>
                </a:cubicBezTo>
                <a:cubicBezTo>
                  <a:pt x="10258503" y="3435871"/>
                  <a:pt x="10447985" y="3397423"/>
                  <a:pt x="10652945" y="3390860"/>
                </a:cubicBezTo>
                <a:close/>
                <a:moveTo>
                  <a:pt x="12536135" y="1304598"/>
                </a:moveTo>
                <a:cubicBezTo>
                  <a:pt x="12640473" y="1305661"/>
                  <a:pt x="12811523" y="1338778"/>
                  <a:pt x="13091771" y="1423188"/>
                </a:cubicBezTo>
                <a:cubicBezTo>
                  <a:pt x="13988565" y="1693295"/>
                  <a:pt x="14442589" y="2676188"/>
                  <a:pt x="14528893" y="2946297"/>
                </a:cubicBezTo>
                <a:cubicBezTo>
                  <a:pt x="14615195" y="3216408"/>
                  <a:pt x="14341279" y="3385223"/>
                  <a:pt x="14547653" y="3707853"/>
                </a:cubicBezTo>
                <a:cubicBezTo>
                  <a:pt x="14750277" y="4026730"/>
                  <a:pt x="14817817" y="4146779"/>
                  <a:pt x="14716505" y="4754521"/>
                </a:cubicBezTo>
                <a:cubicBezTo>
                  <a:pt x="14615195" y="5362262"/>
                  <a:pt x="14341279" y="5260974"/>
                  <a:pt x="14056105" y="5294738"/>
                </a:cubicBezTo>
                <a:cubicBezTo>
                  <a:pt x="13767181" y="5328500"/>
                  <a:pt x="13800951" y="5549839"/>
                  <a:pt x="13936033" y="5549839"/>
                </a:cubicBezTo>
                <a:cubicBezTo>
                  <a:pt x="14071115" y="5549839"/>
                  <a:pt x="14528893" y="5362262"/>
                  <a:pt x="14510131" y="5598609"/>
                </a:cubicBezTo>
                <a:cubicBezTo>
                  <a:pt x="14495121" y="5834954"/>
                  <a:pt x="14292499" y="6750318"/>
                  <a:pt x="14022335" y="7054189"/>
                </a:cubicBezTo>
                <a:cubicBezTo>
                  <a:pt x="13752171" y="7358061"/>
                  <a:pt x="13024231" y="7444346"/>
                  <a:pt x="12769077" y="7410582"/>
                </a:cubicBezTo>
                <a:cubicBezTo>
                  <a:pt x="12517673" y="7376818"/>
                  <a:pt x="12870387" y="6986662"/>
                  <a:pt x="13005469" y="6750318"/>
                </a:cubicBezTo>
                <a:cubicBezTo>
                  <a:pt x="13140551" y="6513973"/>
                  <a:pt x="12937929" y="6311393"/>
                  <a:pt x="13159313" y="6090053"/>
                </a:cubicBezTo>
                <a:cubicBezTo>
                  <a:pt x="13380697" y="5872466"/>
                  <a:pt x="13583319" y="5381021"/>
                  <a:pt x="13785941" y="5110915"/>
                </a:cubicBezTo>
                <a:cubicBezTo>
                  <a:pt x="13988565" y="4840806"/>
                  <a:pt x="13954795" y="4484415"/>
                  <a:pt x="14123647" y="4248068"/>
                </a:cubicBezTo>
                <a:cubicBezTo>
                  <a:pt x="14292499" y="4011724"/>
                  <a:pt x="14224957" y="3790387"/>
                  <a:pt x="13969803" y="3467754"/>
                </a:cubicBezTo>
                <a:cubicBezTo>
                  <a:pt x="13718401" y="3148878"/>
                  <a:pt x="13226853" y="2946297"/>
                  <a:pt x="12971699" y="3163886"/>
                </a:cubicBezTo>
                <a:cubicBezTo>
                  <a:pt x="12720297" y="3385223"/>
                  <a:pt x="12450133" y="3216408"/>
                  <a:pt x="12007365" y="3418989"/>
                </a:cubicBezTo>
                <a:cubicBezTo>
                  <a:pt x="11568349" y="3621568"/>
                  <a:pt x="11350717" y="3182643"/>
                  <a:pt x="11028021" y="3231412"/>
                </a:cubicBezTo>
                <a:cubicBezTo>
                  <a:pt x="10705327" y="3283933"/>
                  <a:pt x="10649041" y="3197650"/>
                  <a:pt x="10825399" y="2980063"/>
                </a:cubicBezTo>
                <a:cubicBezTo>
                  <a:pt x="10960481" y="2811242"/>
                  <a:pt x="11399497" y="2488613"/>
                  <a:pt x="11770971" y="2406081"/>
                </a:cubicBezTo>
                <a:cubicBezTo>
                  <a:pt x="12146199" y="2319797"/>
                  <a:pt x="12315051" y="1712052"/>
                  <a:pt x="12363831" y="1558242"/>
                </a:cubicBezTo>
                <a:cubicBezTo>
                  <a:pt x="12399947" y="1455076"/>
                  <a:pt x="12306595" y="1302261"/>
                  <a:pt x="12536135" y="1304598"/>
                </a:cubicBezTo>
                <a:close/>
                <a:moveTo>
                  <a:pt x="6059999" y="750427"/>
                </a:moveTo>
                <a:cubicBezTo>
                  <a:pt x="6304173" y="747203"/>
                  <a:pt x="6525363" y="776049"/>
                  <a:pt x="6682047" y="848280"/>
                </a:cubicBezTo>
                <a:cubicBezTo>
                  <a:pt x="7308785" y="1137204"/>
                  <a:pt x="7815431" y="1253524"/>
                  <a:pt x="8254525" y="1726312"/>
                </a:cubicBezTo>
                <a:cubicBezTo>
                  <a:pt x="8693617" y="2199099"/>
                  <a:pt x="9031381" y="2960809"/>
                  <a:pt x="8712381" y="3621211"/>
                </a:cubicBezTo>
                <a:cubicBezTo>
                  <a:pt x="8389629" y="4281613"/>
                  <a:pt x="8254525" y="4619316"/>
                  <a:pt x="8254525" y="4754396"/>
                </a:cubicBezTo>
                <a:cubicBezTo>
                  <a:pt x="8254525" y="4889478"/>
                  <a:pt x="8085641" y="5227182"/>
                  <a:pt x="8085641" y="4739389"/>
                </a:cubicBezTo>
                <a:cubicBezTo>
                  <a:pt x="8085641" y="4247840"/>
                  <a:pt x="8389629" y="3977679"/>
                  <a:pt x="8389629" y="3471121"/>
                </a:cubicBezTo>
                <a:cubicBezTo>
                  <a:pt x="8389629" y="2960809"/>
                  <a:pt x="8220747" y="3163434"/>
                  <a:pt x="8168207" y="3501139"/>
                </a:cubicBezTo>
                <a:cubicBezTo>
                  <a:pt x="8119419" y="3842597"/>
                  <a:pt x="7897995" y="4566784"/>
                  <a:pt x="7916761" y="4889478"/>
                </a:cubicBezTo>
                <a:cubicBezTo>
                  <a:pt x="7931773" y="5212175"/>
                  <a:pt x="8186971" y="5516109"/>
                  <a:pt x="7984313" y="5617419"/>
                </a:cubicBezTo>
                <a:cubicBezTo>
                  <a:pt x="7781655" y="5718734"/>
                  <a:pt x="7526455" y="5497347"/>
                  <a:pt x="7594009" y="4701867"/>
                </a:cubicBezTo>
                <a:cubicBezTo>
                  <a:pt x="7661561" y="3910136"/>
                  <a:pt x="6257965" y="2405473"/>
                  <a:pt x="4246397" y="2912029"/>
                </a:cubicBezTo>
                <a:cubicBezTo>
                  <a:pt x="3371963" y="3133418"/>
                  <a:pt x="3248117" y="2690645"/>
                  <a:pt x="3499563" y="2337933"/>
                </a:cubicBezTo>
                <a:cubicBezTo>
                  <a:pt x="3754763" y="1981467"/>
                  <a:pt x="4516607" y="1441138"/>
                  <a:pt x="5023253" y="1726312"/>
                </a:cubicBezTo>
                <a:cubicBezTo>
                  <a:pt x="5529897" y="2015237"/>
                  <a:pt x="5529897" y="1778844"/>
                  <a:pt x="5278451" y="1643763"/>
                </a:cubicBezTo>
                <a:cubicBezTo>
                  <a:pt x="5023253" y="1508681"/>
                  <a:pt x="4328961" y="1711302"/>
                  <a:pt x="4362737" y="1339829"/>
                </a:cubicBezTo>
                <a:cubicBezTo>
                  <a:pt x="4388069" y="1058407"/>
                  <a:pt x="5327473" y="760101"/>
                  <a:pt x="6059999" y="750427"/>
                </a:cubicBezTo>
                <a:close/>
                <a:moveTo>
                  <a:pt x="11970109" y="701"/>
                </a:moveTo>
                <a:cubicBezTo>
                  <a:pt x="12028591" y="10670"/>
                  <a:pt x="12079397" y="128845"/>
                  <a:pt x="12146725" y="476808"/>
                </a:cubicBezTo>
                <a:cubicBezTo>
                  <a:pt x="12296869" y="1272148"/>
                  <a:pt x="11857703" y="1913673"/>
                  <a:pt x="11568679" y="2217553"/>
                </a:cubicBezTo>
                <a:cubicBezTo>
                  <a:pt x="11283409" y="2521432"/>
                  <a:pt x="10622785" y="2622726"/>
                  <a:pt x="10637799" y="2810308"/>
                </a:cubicBezTo>
                <a:cubicBezTo>
                  <a:pt x="10656567" y="2994137"/>
                  <a:pt x="10656567" y="3080424"/>
                  <a:pt x="10401325" y="2979130"/>
                </a:cubicBezTo>
                <a:cubicBezTo>
                  <a:pt x="10149837" y="2877835"/>
                  <a:pt x="9639355" y="3331782"/>
                  <a:pt x="9320303" y="3534369"/>
                </a:cubicBezTo>
                <a:cubicBezTo>
                  <a:pt x="8997499" y="3740707"/>
                  <a:pt x="9012513" y="3500602"/>
                  <a:pt x="9083829" y="3162960"/>
                </a:cubicBezTo>
                <a:cubicBezTo>
                  <a:pt x="9402881" y="1624799"/>
                  <a:pt x="8543319" y="1624799"/>
                  <a:pt x="8509537" y="1253390"/>
                </a:cubicBezTo>
                <a:cubicBezTo>
                  <a:pt x="8475755" y="881981"/>
                  <a:pt x="9504227" y="761931"/>
                  <a:pt x="10048493" y="848217"/>
                </a:cubicBezTo>
                <a:cubicBezTo>
                  <a:pt x="10589003" y="930751"/>
                  <a:pt x="10570235" y="1591034"/>
                  <a:pt x="10386311" y="1996208"/>
                </a:cubicBezTo>
                <a:cubicBezTo>
                  <a:pt x="10198633" y="2405133"/>
                  <a:pt x="10401325" y="2303839"/>
                  <a:pt x="10656567" y="1827386"/>
                </a:cubicBezTo>
                <a:cubicBezTo>
                  <a:pt x="10911809" y="1354682"/>
                  <a:pt x="10911809" y="578102"/>
                  <a:pt x="11215845" y="578102"/>
                </a:cubicBezTo>
                <a:cubicBezTo>
                  <a:pt x="11519883" y="578102"/>
                  <a:pt x="11384755" y="390520"/>
                  <a:pt x="11655011" y="240456"/>
                </a:cubicBezTo>
                <a:cubicBezTo>
                  <a:pt x="11807031" y="153934"/>
                  <a:pt x="11894915" y="-12119"/>
                  <a:pt x="11970109" y="701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12F59-D0CF-4715-BB40-4EF9613C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41" y="3228518"/>
            <a:ext cx="6690659" cy="3629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060C89-CF0C-4DD3-B580-801D63630472}"/>
              </a:ext>
            </a:extLst>
          </p:cNvPr>
          <p:cNvSpPr txBox="1"/>
          <p:nvPr/>
        </p:nvSpPr>
        <p:spPr>
          <a:xfrm>
            <a:off x="4219881" y="957696"/>
            <a:ext cx="7816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My major is programming. I think it's a challenging profession.</a:t>
            </a:r>
          </a:p>
          <a:p>
            <a:r>
              <a:rPr lang="en-US" altLang="zh-CN" sz="2000" dirty="0">
                <a:latin typeface="Comic Sans MS" panose="030F0702030302020204" pitchFamily="66" charset="0"/>
              </a:rPr>
              <a:t>It‘s tired, but I enjoy it.</a:t>
            </a:r>
            <a:r>
              <a:rPr lang="el-GR" altLang="zh-CN" sz="2000" dirty="0">
                <a:latin typeface="Comic Sans MS" panose="030F0702030302020204" pitchFamily="66" charset="0"/>
              </a:rPr>
              <a:t>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I like to write web pages. Writing web pages is a very challenging and interesting thing.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012A0C-E399-43EC-BBF7-96B34665644F}"/>
              </a:ext>
            </a:extLst>
          </p:cNvPr>
          <p:cNvSpPr/>
          <p:nvPr/>
        </p:nvSpPr>
        <p:spPr>
          <a:xfrm>
            <a:off x="337833" y="2927200"/>
            <a:ext cx="4577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7200" dirty="0">
                <a:latin typeface="Comic Sans MS" panose="030F0702030302020204" pitchFamily="66" charset="0"/>
              </a:rPr>
              <a:t>(</a:t>
            </a:r>
            <a:r>
              <a:rPr lang="zh-CN" altLang="el-GR" sz="7200" dirty="0">
                <a:latin typeface="Comic Sans MS" panose="030F0702030302020204" pitchFamily="66" charset="0"/>
              </a:rPr>
              <a:t>・｀</a:t>
            </a:r>
            <a:r>
              <a:rPr lang="el-GR" altLang="zh-CN" sz="7200" dirty="0">
                <a:latin typeface="Comic Sans MS" panose="030F0702030302020204" pitchFamily="66" charset="0"/>
              </a:rPr>
              <a:t>ω´</a:t>
            </a:r>
            <a:r>
              <a:rPr lang="zh-CN" altLang="el-GR" sz="7200" dirty="0">
                <a:latin typeface="Comic Sans MS" panose="030F0702030302020204" pitchFamily="66" charset="0"/>
              </a:rPr>
              <a:t>・</a:t>
            </a:r>
            <a:r>
              <a:rPr lang="el-GR" altLang="zh-CN" sz="7200" dirty="0">
                <a:latin typeface="Comic Sans MS" panose="030F0702030302020204" pitchFamily="66" charset="0"/>
              </a:rPr>
              <a:t>)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02343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dream one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B2658-6289-48E8-B001-7BDA11B5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7" y="1529862"/>
            <a:ext cx="4737100" cy="31072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8C69AA-DF43-472F-8AFA-EFF804821FC0}"/>
              </a:ext>
            </a:extLst>
          </p:cNvPr>
          <p:cNvSpPr txBox="1"/>
          <p:nvPr/>
        </p:nvSpPr>
        <p:spPr>
          <a:xfrm>
            <a:off x="6339254" y="1881554"/>
            <a:ext cx="5161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mic Sans MS" panose="030F0702030302020204" pitchFamily="66" charset="0"/>
              </a:rPr>
              <a:t>That's my dream to be the manager of a bakery. I like dessert because it's a feeling of happiness from which I can harvest happiness. 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FEE58E-6106-4412-8DA4-45F9B6459824}"/>
              </a:ext>
            </a:extLst>
          </p:cNvPr>
          <p:cNvSpPr/>
          <p:nvPr/>
        </p:nvSpPr>
        <p:spPr>
          <a:xfrm>
            <a:off x="6839626" y="4923664"/>
            <a:ext cx="37898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atin typeface="Comic Sans MS" panose="030F0702030302020204" pitchFamily="66" charset="0"/>
              </a:rPr>
              <a:t>(*</a:t>
            </a:r>
            <a:r>
              <a:rPr lang="zh-CN" altLang="en-US" sz="6000" dirty="0">
                <a:latin typeface="Comic Sans MS" panose="030F0702030302020204" pitchFamily="66" charset="0"/>
              </a:rPr>
              <a:t>￣∇￣*</a:t>
            </a:r>
            <a:r>
              <a:rPr lang="en-US" altLang="zh-CN" sz="6000" dirty="0">
                <a:latin typeface="Comic Sans MS" panose="030F0702030302020204" pitchFamily="66" charset="0"/>
              </a:rPr>
              <a:t>) 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14745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dream two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8C69AA-DF43-472F-8AFA-EFF804821FC0}"/>
              </a:ext>
            </a:extLst>
          </p:cNvPr>
          <p:cNvSpPr txBox="1"/>
          <p:nvPr/>
        </p:nvSpPr>
        <p:spPr>
          <a:xfrm>
            <a:off x="6339254" y="1881554"/>
            <a:ext cx="5161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mic Sans MS" panose="030F0702030302020204" pitchFamily="66" charset="0"/>
              </a:rPr>
              <a:t>I also want to be a teacher. I like children very much. Besides, teachers are a sacred profession.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FEE58E-6106-4412-8DA4-45F9B6459824}"/>
              </a:ext>
            </a:extLst>
          </p:cNvPr>
          <p:cNvSpPr/>
          <p:nvPr/>
        </p:nvSpPr>
        <p:spPr>
          <a:xfrm>
            <a:off x="6839626" y="4923664"/>
            <a:ext cx="28504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zh-CN" sz="6000" dirty="0"/>
              <a:t>(๑•</a:t>
            </a:r>
            <a:r>
              <a:rPr lang="el-GR" altLang="zh-CN" sz="6000" dirty="0"/>
              <a:t>ω•</a:t>
            </a:r>
            <a:r>
              <a:rPr lang="th-TH" altLang="zh-CN" sz="6000" dirty="0"/>
              <a:t>๑)</a:t>
            </a:r>
            <a:endParaRPr lang="zh-CN" altLang="en-US" sz="6000" dirty="0"/>
          </a:p>
        </p:txBody>
      </p:sp>
      <p:pic>
        <p:nvPicPr>
          <p:cNvPr id="1026" name="Picture 2" descr="https://timgsa.baidu.com/timg?image&amp;quality=80&amp;size=b9999_10000&amp;sec=1558553713967&amp;di=d433293a65a80bd3f2f5d3b699746848&amp;imgtype=0&amp;src=http%3A%2F%2Fwww.jimo.gov.cn%2Fn28356033%2Fupload%2F170905084340425203%2F170905084416133846.jpg">
            <a:extLst>
              <a:ext uri="{FF2B5EF4-FFF2-40B4-BE49-F238E27FC236}">
                <a16:creationId xmlns:a16="http://schemas.microsoft.com/office/drawing/2014/main" id="{62AD0F4B-5005-46CA-8FCA-857B4D10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016"/>
            <a:ext cx="4268311" cy="440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7722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1D3677-F1B3-415B-9CC5-863C4F64FF89}"/>
              </a:ext>
            </a:extLst>
          </p:cNvPr>
          <p:cNvSpPr txBox="1"/>
          <p:nvPr/>
        </p:nvSpPr>
        <p:spPr>
          <a:xfrm>
            <a:off x="4088424" y="1749670"/>
            <a:ext cx="847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Segoe Print" panose="02000600000000000000" pitchFamily="2" charset="0"/>
                <a:ea typeface="ZCOOL KuaiLe" panose="00000500000000000000" pitchFamily="2" charset="0"/>
              </a:rPr>
              <a:t>END</a:t>
            </a:r>
            <a:endParaRPr lang="zh-CN" altLang="en-US" sz="9600" dirty="0">
              <a:latin typeface="Segoe Print" panose="02000600000000000000" pitchFamily="2" charset="0"/>
              <a:ea typeface="ZCOOL KuaiLe" panose="00000500000000000000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B27A2F-519A-470E-9EC4-88FC7070D9DF}"/>
              </a:ext>
            </a:extLst>
          </p:cNvPr>
          <p:cNvSpPr/>
          <p:nvPr/>
        </p:nvSpPr>
        <p:spPr>
          <a:xfrm>
            <a:off x="4280464" y="4070838"/>
            <a:ext cx="2836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dirty="0">
                <a:latin typeface="Segoe Print" panose="02000600000000000000" pitchFamily="2" charset="0"/>
                <a:ea typeface="ZCOOL KuaiLe" panose="00000500000000000000" pitchFamily="2" charset="0"/>
              </a:rPr>
              <a:t>ヽ</a:t>
            </a:r>
            <a:r>
              <a:rPr lang="en-US" altLang="ja-JP" sz="4400" dirty="0">
                <a:latin typeface="Segoe Print" panose="02000600000000000000" pitchFamily="2" charset="0"/>
                <a:ea typeface="ZCOOL KuaiLe" panose="00000500000000000000" pitchFamily="2" charset="0"/>
              </a:rPr>
              <a:t>(^</a:t>
            </a:r>
            <a:r>
              <a:rPr lang="el-GR" altLang="zh-CN" sz="4400" dirty="0">
                <a:latin typeface="Segoe Print" panose="02000600000000000000" pitchFamily="2" charset="0"/>
                <a:ea typeface="ZCOOL KuaiLe" panose="00000500000000000000" pitchFamily="2" charset="0"/>
              </a:rPr>
              <a:t>ω^)</a:t>
            </a:r>
            <a:r>
              <a:rPr lang="ja-JP" altLang="en-US" sz="4400" dirty="0">
                <a:latin typeface="Segoe Print" panose="02000600000000000000" pitchFamily="2" charset="0"/>
                <a:ea typeface="ZCOOL KuaiLe" panose="00000500000000000000" pitchFamily="2" charset="0"/>
              </a:rPr>
              <a:t>ﾉ 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807151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516839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Myself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DAD486E8-0037-497F-B01D-914044941B5B}"/>
              </a:ext>
            </a:extLst>
          </p:cNvPr>
          <p:cNvSpPr>
            <a:spLocks/>
          </p:cNvSpPr>
          <p:nvPr/>
        </p:nvSpPr>
        <p:spPr bwMode="auto">
          <a:xfrm>
            <a:off x="9609087" y="0"/>
            <a:ext cx="1304925" cy="1800225"/>
          </a:xfrm>
          <a:custGeom>
            <a:avLst/>
            <a:gdLst/>
            <a:ahLst/>
            <a:cxnLst/>
            <a:rect l="0" t="0" r="r" b="b"/>
            <a:pathLst>
              <a:path w="3862951" h="5335640">
                <a:moveTo>
                  <a:pt x="1811444" y="3792704"/>
                </a:moveTo>
                <a:cubicBezTo>
                  <a:pt x="1816876" y="3791029"/>
                  <a:pt x="1834118" y="3800195"/>
                  <a:pt x="1869304" y="3824167"/>
                </a:cubicBezTo>
                <a:cubicBezTo>
                  <a:pt x="1963135" y="3891854"/>
                  <a:pt x="2064472" y="3929458"/>
                  <a:pt x="2124524" y="3914416"/>
                </a:cubicBezTo>
                <a:cubicBezTo>
                  <a:pt x="2188329" y="3899375"/>
                  <a:pt x="2270900" y="3959540"/>
                  <a:pt x="2162056" y="3970822"/>
                </a:cubicBezTo>
                <a:cubicBezTo>
                  <a:pt x="2053212" y="3982103"/>
                  <a:pt x="1948122" y="4015946"/>
                  <a:pt x="2064472" y="4023467"/>
                </a:cubicBezTo>
                <a:cubicBezTo>
                  <a:pt x="2177069" y="4030987"/>
                  <a:pt x="2315939" y="4057310"/>
                  <a:pt x="2330952" y="4121236"/>
                </a:cubicBezTo>
                <a:cubicBezTo>
                  <a:pt x="2342211" y="4181402"/>
                  <a:pt x="2233368" y="4196443"/>
                  <a:pt x="2169563" y="4147559"/>
                </a:cubicBezTo>
                <a:cubicBezTo>
                  <a:pt x="2105758" y="4102434"/>
                  <a:pt x="2030693" y="4136278"/>
                  <a:pt x="2113264" y="4173881"/>
                </a:cubicBezTo>
                <a:cubicBezTo>
                  <a:pt x="2199588" y="4207724"/>
                  <a:pt x="2259640" y="4245328"/>
                  <a:pt x="2293419" y="4346858"/>
                </a:cubicBezTo>
                <a:cubicBezTo>
                  <a:pt x="2327198" y="4444627"/>
                  <a:pt x="2297172" y="4399503"/>
                  <a:pt x="2240874" y="4384461"/>
                </a:cubicBezTo>
                <a:cubicBezTo>
                  <a:pt x="2184575" y="4373180"/>
                  <a:pt x="2124524" y="4324296"/>
                  <a:pt x="2105758" y="4290452"/>
                </a:cubicBezTo>
                <a:cubicBezTo>
                  <a:pt x="2086991" y="4252849"/>
                  <a:pt x="2045706" y="4271651"/>
                  <a:pt x="2098251" y="4343097"/>
                </a:cubicBezTo>
                <a:cubicBezTo>
                  <a:pt x="2154550" y="4410784"/>
                  <a:pt x="2222108" y="4531116"/>
                  <a:pt x="2233368" y="4625125"/>
                </a:cubicBezTo>
                <a:cubicBezTo>
                  <a:pt x="2244627" y="4722894"/>
                  <a:pt x="2210848" y="4734175"/>
                  <a:pt x="2158303" y="4643926"/>
                </a:cubicBezTo>
                <a:cubicBezTo>
                  <a:pt x="2102004" y="4553678"/>
                  <a:pt x="2075732" y="4519835"/>
                  <a:pt x="2079485" y="4583761"/>
                </a:cubicBezTo>
                <a:cubicBezTo>
                  <a:pt x="2086991" y="4647687"/>
                  <a:pt x="2094498" y="4752977"/>
                  <a:pt x="2000667" y="4884590"/>
                </a:cubicBezTo>
                <a:cubicBezTo>
                  <a:pt x="1906836" y="5016202"/>
                  <a:pt x="1873057" y="5035004"/>
                  <a:pt x="1948122" y="4877069"/>
                </a:cubicBezTo>
                <a:cubicBezTo>
                  <a:pt x="2026940" y="4715373"/>
                  <a:pt x="2169563" y="4361899"/>
                  <a:pt x="1854291" y="3873052"/>
                </a:cubicBezTo>
                <a:cubicBezTo>
                  <a:pt x="1826142" y="3828398"/>
                  <a:pt x="1802391" y="3795495"/>
                  <a:pt x="1811444" y="3792704"/>
                </a:cubicBezTo>
                <a:close/>
                <a:moveTo>
                  <a:pt x="3207485" y="3127502"/>
                </a:moveTo>
                <a:cubicBezTo>
                  <a:pt x="3239927" y="3121393"/>
                  <a:pt x="3260615" y="3128912"/>
                  <a:pt x="3253092" y="3162744"/>
                </a:cubicBezTo>
                <a:cubicBezTo>
                  <a:pt x="3234285" y="3226649"/>
                  <a:pt x="3140250" y="3219131"/>
                  <a:pt x="3065021" y="3283036"/>
                </a:cubicBezTo>
                <a:cubicBezTo>
                  <a:pt x="2989792" y="3346942"/>
                  <a:pt x="2974747" y="3448439"/>
                  <a:pt x="2910802" y="3497308"/>
                </a:cubicBezTo>
                <a:cubicBezTo>
                  <a:pt x="2846858" y="3542418"/>
                  <a:pt x="2910802" y="3583768"/>
                  <a:pt x="2940894" y="3519863"/>
                </a:cubicBezTo>
                <a:cubicBezTo>
                  <a:pt x="2974747" y="3455957"/>
                  <a:pt x="3012361" y="3399570"/>
                  <a:pt x="3128965" y="3346942"/>
                </a:cubicBezTo>
                <a:cubicBezTo>
                  <a:pt x="3245570" y="3290555"/>
                  <a:pt x="3275661" y="3384534"/>
                  <a:pt x="3174102" y="3403329"/>
                </a:cubicBezTo>
                <a:cubicBezTo>
                  <a:pt x="3072544" y="3418366"/>
                  <a:pt x="3019884" y="3467235"/>
                  <a:pt x="2955940" y="3564973"/>
                </a:cubicBezTo>
                <a:cubicBezTo>
                  <a:pt x="2891995" y="3662710"/>
                  <a:pt x="2805482" y="3621360"/>
                  <a:pt x="2771630" y="3666470"/>
                </a:cubicBezTo>
                <a:cubicBezTo>
                  <a:pt x="2737777" y="3707820"/>
                  <a:pt x="2843097" y="3715339"/>
                  <a:pt x="2907041" y="3658951"/>
                </a:cubicBezTo>
                <a:cubicBezTo>
                  <a:pt x="2967224" y="3602564"/>
                  <a:pt x="3185387" y="3527381"/>
                  <a:pt x="3147772" y="3617601"/>
                </a:cubicBezTo>
                <a:cubicBezTo>
                  <a:pt x="3110158" y="3704061"/>
                  <a:pt x="2986031" y="3613842"/>
                  <a:pt x="2929610" y="3689024"/>
                </a:cubicBezTo>
                <a:cubicBezTo>
                  <a:pt x="2873188" y="3764207"/>
                  <a:pt x="2835574" y="3764207"/>
                  <a:pt x="2707685" y="3767967"/>
                </a:cubicBezTo>
                <a:cubicBezTo>
                  <a:pt x="2579797" y="3767967"/>
                  <a:pt x="2655025" y="3873223"/>
                  <a:pt x="2805482" y="3824354"/>
                </a:cubicBezTo>
                <a:cubicBezTo>
                  <a:pt x="2955940" y="3775485"/>
                  <a:pt x="2948417" y="3888259"/>
                  <a:pt x="2846858" y="3876982"/>
                </a:cubicBezTo>
                <a:cubicBezTo>
                  <a:pt x="2745300" y="3865704"/>
                  <a:pt x="2636218" y="3963442"/>
                  <a:pt x="2576035" y="3925851"/>
                </a:cubicBezTo>
                <a:cubicBezTo>
                  <a:pt x="2515853" y="3884500"/>
                  <a:pt x="2545944" y="3824354"/>
                  <a:pt x="2406771" y="3828113"/>
                </a:cubicBezTo>
                <a:cubicBezTo>
                  <a:pt x="2267598" y="3831872"/>
                  <a:pt x="2271360" y="3760448"/>
                  <a:pt x="2384203" y="3756689"/>
                </a:cubicBezTo>
                <a:cubicBezTo>
                  <a:pt x="2463193" y="3752930"/>
                  <a:pt x="2421817" y="3726616"/>
                  <a:pt x="2583558" y="3689024"/>
                </a:cubicBezTo>
                <a:cubicBezTo>
                  <a:pt x="2745300" y="3647674"/>
                  <a:pt x="2846858" y="3493549"/>
                  <a:pt x="2891995" y="3403329"/>
                </a:cubicBezTo>
                <a:cubicBezTo>
                  <a:pt x="2933371" y="3313110"/>
                  <a:pt x="3012361" y="3219131"/>
                  <a:pt x="3091351" y="3174021"/>
                </a:cubicBezTo>
                <a:cubicBezTo>
                  <a:pt x="3130846" y="3153346"/>
                  <a:pt x="3175043" y="3133610"/>
                  <a:pt x="3207485" y="3127502"/>
                </a:cubicBezTo>
                <a:close/>
                <a:moveTo>
                  <a:pt x="2379331" y="2997860"/>
                </a:moveTo>
                <a:cubicBezTo>
                  <a:pt x="2437034" y="2996576"/>
                  <a:pt x="2531123" y="3040600"/>
                  <a:pt x="2531123" y="3193218"/>
                </a:cubicBezTo>
                <a:cubicBezTo>
                  <a:pt x="2527360" y="3441165"/>
                  <a:pt x="2301546" y="3505029"/>
                  <a:pt x="2105840" y="3531327"/>
                </a:cubicBezTo>
                <a:cubicBezTo>
                  <a:pt x="1910135" y="3553867"/>
                  <a:pt x="1669267" y="3433651"/>
                  <a:pt x="1616577" y="3377300"/>
                </a:cubicBezTo>
                <a:cubicBezTo>
                  <a:pt x="1563887" y="3324705"/>
                  <a:pt x="1424635" y="3219516"/>
                  <a:pt x="1507434" y="3189462"/>
                </a:cubicBezTo>
                <a:cubicBezTo>
                  <a:pt x="1575178" y="3163164"/>
                  <a:pt x="1578941" y="3253327"/>
                  <a:pt x="1627868" y="3324705"/>
                </a:cubicBezTo>
                <a:cubicBezTo>
                  <a:pt x="1684321" y="3403597"/>
                  <a:pt x="1864972" y="3339732"/>
                  <a:pt x="1940244" y="3249570"/>
                </a:cubicBezTo>
                <a:cubicBezTo>
                  <a:pt x="2015515" y="3159408"/>
                  <a:pt x="2120895" y="3129354"/>
                  <a:pt x="2109604" y="3215759"/>
                </a:cubicBezTo>
                <a:cubicBezTo>
                  <a:pt x="2102077" y="3298408"/>
                  <a:pt x="1985406" y="3347246"/>
                  <a:pt x="1895081" y="3384813"/>
                </a:cubicBezTo>
                <a:cubicBezTo>
                  <a:pt x="1804755" y="3426137"/>
                  <a:pt x="1752065" y="3490002"/>
                  <a:pt x="1872499" y="3448678"/>
                </a:cubicBezTo>
                <a:cubicBezTo>
                  <a:pt x="1992933" y="3411110"/>
                  <a:pt x="2151003" y="3362273"/>
                  <a:pt x="2199930" y="3253327"/>
                </a:cubicBezTo>
                <a:cubicBezTo>
                  <a:pt x="2252619" y="3144381"/>
                  <a:pt x="2316600" y="3181948"/>
                  <a:pt x="2290255" y="3272110"/>
                </a:cubicBezTo>
                <a:cubicBezTo>
                  <a:pt x="2263910" y="3362273"/>
                  <a:pt x="2166057" y="3399840"/>
                  <a:pt x="2075732" y="3429894"/>
                </a:cubicBezTo>
                <a:cubicBezTo>
                  <a:pt x="1985406" y="3463705"/>
                  <a:pt x="1996697" y="3482489"/>
                  <a:pt x="2083259" y="3463705"/>
                </a:cubicBezTo>
                <a:cubicBezTo>
                  <a:pt x="2166057" y="3441165"/>
                  <a:pt x="2173585" y="3456192"/>
                  <a:pt x="2316600" y="3351002"/>
                </a:cubicBezTo>
                <a:cubicBezTo>
                  <a:pt x="2459615" y="3249570"/>
                  <a:pt x="2395635" y="3091786"/>
                  <a:pt x="2342945" y="3035435"/>
                </a:cubicBezTo>
                <a:cubicBezTo>
                  <a:pt x="2323186" y="3015712"/>
                  <a:pt x="2344709" y="2998630"/>
                  <a:pt x="2379331" y="2997860"/>
                </a:cubicBezTo>
                <a:close/>
                <a:moveTo>
                  <a:pt x="941026" y="2750107"/>
                </a:moveTo>
                <a:cubicBezTo>
                  <a:pt x="959381" y="2746820"/>
                  <a:pt x="975384" y="2774058"/>
                  <a:pt x="969736" y="2843562"/>
                </a:cubicBezTo>
                <a:cubicBezTo>
                  <a:pt x="954675" y="2982569"/>
                  <a:pt x="969736" y="3192959"/>
                  <a:pt x="1067631" y="3373293"/>
                </a:cubicBezTo>
                <a:cubicBezTo>
                  <a:pt x="1165527" y="3553627"/>
                  <a:pt x="1342493" y="3673850"/>
                  <a:pt x="1346258" y="3854184"/>
                </a:cubicBezTo>
                <a:cubicBezTo>
                  <a:pt x="1350023" y="4030761"/>
                  <a:pt x="1312371" y="4203581"/>
                  <a:pt x="1161762" y="4263693"/>
                </a:cubicBezTo>
                <a:cubicBezTo>
                  <a:pt x="1011153" y="4323804"/>
                  <a:pt x="1052571" y="4259936"/>
                  <a:pt x="1131640" y="4196068"/>
                </a:cubicBezTo>
                <a:cubicBezTo>
                  <a:pt x="1210710" y="4132199"/>
                  <a:pt x="1308606" y="3948108"/>
                  <a:pt x="1240832" y="3756503"/>
                </a:cubicBezTo>
                <a:cubicBezTo>
                  <a:pt x="1169292" y="3568655"/>
                  <a:pt x="1165527" y="3685121"/>
                  <a:pt x="1195649" y="3760260"/>
                </a:cubicBezTo>
                <a:cubicBezTo>
                  <a:pt x="1225771" y="3839156"/>
                  <a:pt x="1188119" y="3989435"/>
                  <a:pt x="1082692" y="4023247"/>
                </a:cubicBezTo>
                <a:cubicBezTo>
                  <a:pt x="977266" y="4060817"/>
                  <a:pt x="1052571" y="3970650"/>
                  <a:pt x="1109049" y="3899268"/>
                </a:cubicBezTo>
                <a:cubicBezTo>
                  <a:pt x="1165527" y="3827885"/>
                  <a:pt x="1105284" y="3647551"/>
                  <a:pt x="1090223" y="3572412"/>
                </a:cubicBezTo>
                <a:cubicBezTo>
                  <a:pt x="1075162" y="3493516"/>
                  <a:pt x="1033744" y="3478488"/>
                  <a:pt x="1048805" y="3568655"/>
                </a:cubicBezTo>
                <a:cubicBezTo>
                  <a:pt x="1060101" y="3658822"/>
                  <a:pt x="1037510" y="3745232"/>
                  <a:pt x="992327" y="3794073"/>
                </a:cubicBezTo>
                <a:cubicBezTo>
                  <a:pt x="943379" y="3839156"/>
                  <a:pt x="924553" y="3764017"/>
                  <a:pt x="977266" y="3673850"/>
                </a:cubicBezTo>
                <a:cubicBezTo>
                  <a:pt x="1026214" y="3583683"/>
                  <a:pt x="996092" y="3455946"/>
                  <a:pt x="969736" y="3358265"/>
                </a:cubicBezTo>
                <a:cubicBezTo>
                  <a:pt x="939614" y="3264341"/>
                  <a:pt x="920788" y="3290640"/>
                  <a:pt x="928318" y="3384564"/>
                </a:cubicBezTo>
                <a:cubicBezTo>
                  <a:pt x="932083" y="3478488"/>
                  <a:pt x="864309" y="3576169"/>
                  <a:pt x="815361" y="3504787"/>
                </a:cubicBezTo>
                <a:cubicBezTo>
                  <a:pt x="762648" y="3433405"/>
                  <a:pt x="875605" y="3403349"/>
                  <a:pt x="894431" y="3271855"/>
                </a:cubicBezTo>
                <a:cubicBezTo>
                  <a:pt x="913257" y="3140362"/>
                  <a:pt x="886901" y="2952514"/>
                  <a:pt x="898196" y="2839805"/>
                </a:cubicBezTo>
                <a:cubicBezTo>
                  <a:pt x="901962" y="2787207"/>
                  <a:pt x="922670" y="2753395"/>
                  <a:pt x="941026" y="2750107"/>
                </a:cubicBezTo>
                <a:close/>
                <a:moveTo>
                  <a:pt x="836577" y="2493261"/>
                </a:moveTo>
                <a:cubicBezTo>
                  <a:pt x="847549" y="2495688"/>
                  <a:pt x="839089" y="2515455"/>
                  <a:pt x="792560" y="2564874"/>
                </a:cubicBezTo>
                <a:cubicBezTo>
                  <a:pt x="664725" y="2696657"/>
                  <a:pt x="630886" y="2715483"/>
                  <a:pt x="619606" y="2798318"/>
                </a:cubicBezTo>
                <a:cubicBezTo>
                  <a:pt x="612086" y="2877388"/>
                  <a:pt x="533129" y="2847266"/>
                  <a:pt x="503050" y="2918805"/>
                </a:cubicBezTo>
                <a:cubicBezTo>
                  <a:pt x="476731" y="2986579"/>
                  <a:pt x="476731" y="2851031"/>
                  <a:pt x="544409" y="2798318"/>
                </a:cubicBezTo>
                <a:cubicBezTo>
                  <a:pt x="608326" y="2745605"/>
                  <a:pt x="555688" y="2726779"/>
                  <a:pt x="499290" y="2783257"/>
                </a:cubicBezTo>
                <a:cubicBezTo>
                  <a:pt x="439132" y="2843501"/>
                  <a:pt x="427853" y="2899979"/>
                  <a:pt x="307537" y="2960223"/>
                </a:cubicBezTo>
                <a:cubicBezTo>
                  <a:pt x="183461" y="3020466"/>
                  <a:pt x="209780" y="2963988"/>
                  <a:pt x="269938" y="2884918"/>
                </a:cubicBezTo>
                <a:cubicBezTo>
                  <a:pt x="326336" y="2805848"/>
                  <a:pt x="420333" y="2828440"/>
                  <a:pt x="424093" y="2764431"/>
                </a:cubicBezTo>
                <a:cubicBezTo>
                  <a:pt x="431612" y="2700422"/>
                  <a:pt x="405293" y="2764431"/>
                  <a:pt x="292497" y="2798318"/>
                </a:cubicBezTo>
                <a:cubicBezTo>
                  <a:pt x="179701" y="2832205"/>
                  <a:pt x="104504" y="2787022"/>
                  <a:pt x="55625" y="2873622"/>
                </a:cubicBezTo>
                <a:cubicBezTo>
                  <a:pt x="6747" y="2963988"/>
                  <a:pt x="-12052" y="2926336"/>
                  <a:pt x="21787" y="2851031"/>
                </a:cubicBezTo>
                <a:cubicBezTo>
                  <a:pt x="51866" y="2775727"/>
                  <a:pt x="51866" y="2696657"/>
                  <a:pt x="232339" y="2704187"/>
                </a:cubicBezTo>
                <a:cubicBezTo>
                  <a:pt x="409053" y="2707953"/>
                  <a:pt x="593287" y="2670300"/>
                  <a:pt x="706083" y="2568639"/>
                </a:cubicBezTo>
                <a:cubicBezTo>
                  <a:pt x="746032" y="2533340"/>
                  <a:pt x="818292" y="2489217"/>
                  <a:pt x="836577" y="2493261"/>
                </a:cubicBezTo>
                <a:close/>
                <a:moveTo>
                  <a:pt x="2248496" y="2337645"/>
                </a:moveTo>
                <a:cubicBezTo>
                  <a:pt x="2317041" y="2338467"/>
                  <a:pt x="2323628" y="2382437"/>
                  <a:pt x="2237999" y="2389012"/>
                </a:cubicBezTo>
                <a:cubicBezTo>
                  <a:pt x="2136373" y="2396526"/>
                  <a:pt x="2174012" y="2486696"/>
                  <a:pt x="2181540" y="2546809"/>
                </a:cubicBezTo>
                <a:cubicBezTo>
                  <a:pt x="2185304" y="2606923"/>
                  <a:pt x="2128845" y="2558081"/>
                  <a:pt x="2140137" y="2471668"/>
                </a:cubicBezTo>
                <a:cubicBezTo>
                  <a:pt x="2155192" y="2385255"/>
                  <a:pt x="2113789" y="2415311"/>
                  <a:pt x="2091206" y="2452882"/>
                </a:cubicBezTo>
                <a:cubicBezTo>
                  <a:pt x="2068623" y="2490453"/>
                  <a:pt x="2117553" y="2539295"/>
                  <a:pt x="2117553" y="2606923"/>
                </a:cubicBezTo>
                <a:cubicBezTo>
                  <a:pt x="2113789" y="2670793"/>
                  <a:pt x="2049803" y="2678307"/>
                  <a:pt x="2049803" y="2588137"/>
                </a:cubicBezTo>
                <a:cubicBezTo>
                  <a:pt x="2046039" y="2497967"/>
                  <a:pt x="2053567" y="2407797"/>
                  <a:pt x="2015928" y="2471668"/>
                </a:cubicBezTo>
                <a:cubicBezTo>
                  <a:pt x="1974525" y="2535538"/>
                  <a:pt x="2000872" y="2599408"/>
                  <a:pt x="1955705" y="2674550"/>
                </a:cubicBezTo>
                <a:cubicBezTo>
                  <a:pt x="1910538" y="2749692"/>
                  <a:pt x="2019692" y="2757206"/>
                  <a:pt x="2064859" y="2821077"/>
                </a:cubicBezTo>
                <a:cubicBezTo>
                  <a:pt x="2110026" y="2888704"/>
                  <a:pt x="2030983" y="2884947"/>
                  <a:pt x="1963233" y="2843619"/>
                </a:cubicBezTo>
                <a:cubicBezTo>
                  <a:pt x="1899247" y="2802291"/>
                  <a:pt x="1869135" y="2629465"/>
                  <a:pt x="1921830" y="2535538"/>
                </a:cubicBezTo>
                <a:cubicBezTo>
                  <a:pt x="1978289" y="2441611"/>
                  <a:pt x="2046039" y="2362712"/>
                  <a:pt x="2215415" y="2340169"/>
                </a:cubicBezTo>
                <a:cubicBezTo>
                  <a:pt x="2227648" y="2338291"/>
                  <a:pt x="2238704" y="2337528"/>
                  <a:pt x="2248496" y="2337645"/>
                </a:cubicBezTo>
                <a:close/>
                <a:moveTo>
                  <a:pt x="2463097" y="2316770"/>
                </a:moveTo>
                <a:cubicBezTo>
                  <a:pt x="2463097" y="2538542"/>
                  <a:pt x="2568455" y="2760315"/>
                  <a:pt x="2685102" y="2876839"/>
                </a:cubicBezTo>
                <a:cubicBezTo>
                  <a:pt x="2737781" y="2925704"/>
                  <a:pt x="2801749" y="2955775"/>
                  <a:pt x="2865716" y="2967052"/>
                </a:cubicBezTo>
                <a:cubicBezTo>
                  <a:pt x="2877005" y="2677620"/>
                  <a:pt x="2692628" y="2395706"/>
                  <a:pt x="2463097" y="2316770"/>
                </a:cubicBezTo>
                <a:close/>
                <a:moveTo>
                  <a:pt x="1209287" y="1933211"/>
                </a:moveTo>
                <a:cubicBezTo>
                  <a:pt x="1227628" y="1929453"/>
                  <a:pt x="1229510" y="1967969"/>
                  <a:pt x="1191886" y="2080696"/>
                </a:cubicBezTo>
                <a:cubicBezTo>
                  <a:pt x="1116639" y="2306151"/>
                  <a:pt x="1015056" y="2696940"/>
                  <a:pt x="1120402" y="3005062"/>
                </a:cubicBezTo>
                <a:cubicBezTo>
                  <a:pt x="1229509" y="3313184"/>
                  <a:pt x="1398814" y="3587488"/>
                  <a:pt x="1714850" y="3854276"/>
                </a:cubicBezTo>
                <a:cubicBezTo>
                  <a:pt x="2030886" y="4124822"/>
                  <a:pt x="2042173" y="4756096"/>
                  <a:pt x="1786335" y="5056703"/>
                </a:cubicBezTo>
                <a:cubicBezTo>
                  <a:pt x="1526734" y="5357310"/>
                  <a:pt x="1079016" y="5428704"/>
                  <a:pt x="857039" y="5203249"/>
                </a:cubicBezTo>
                <a:cubicBezTo>
                  <a:pt x="638823" y="4977794"/>
                  <a:pt x="650110" y="4541914"/>
                  <a:pt x="988720" y="4463005"/>
                </a:cubicBezTo>
                <a:cubicBezTo>
                  <a:pt x="1327330" y="4384096"/>
                  <a:pt x="1455249" y="4722278"/>
                  <a:pt x="1346142" y="4906400"/>
                </a:cubicBezTo>
                <a:cubicBezTo>
                  <a:pt x="1237034" y="5094279"/>
                  <a:pt x="1176837" y="4962764"/>
                  <a:pt x="1252083" y="4835006"/>
                </a:cubicBezTo>
                <a:cubicBezTo>
                  <a:pt x="1331092" y="4707248"/>
                  <a:pt x="1233272" y="4436702"/>
                  <a:pt x="992482" y="4530641"/>
                </a:cubicBezTo>
                <a:cubicBezTo>
                  <a:pt x="751693" y="4620823"/>
                  <a:pt x="717832" y="4898885"/>
                  <a:pt x="849514" y="5101794"/>
                </a:cubicBezTo>
                <a:cubicBezTo>
                  <a:pt x="981195" y="5304704"/>
                  <a:pt x="1372478" y="5338522"/>
                  <a:pt x="1598218" y="5128097"/>
                </a:cubicBezTo>
                <a:cubicBezTo>
                  <a:pt x="1820196" y="4917673"/>
                  <a:pt x="1929303" y="4729793"/>
                  <a:pt x="1857819" y="4316459"/>
                </a:cubicBezTo>
                <a:cubicBezTo>
                  <a:pt x="1782572" y="3906882"/>
                  <a:pt x="1297231" y="3628821"/>
                  <a:pt x="1180599" y="3328214"/>
                </a:cubicBezTo>
                <a:cubicBezTo>
                  <a:pt x="1063967" y="3027608"/>
                  <a:pt x="887137" y="2509061"/>
                  <a:pt x="1127926" y="2039363"/>
                </a:cubicBezTo>
                <a:cubicBezTo>
                  <a:pt x="1156144" y="1982999"/>
                  <a:pt x="1190945" y="1936969"/>
                  <a:pt x="1209287" y="1933211"/>
                </a:cubicBezTo>
                <a:close/>
                <a:moveTo>
                  <a:pt x="3427311" y="1731601"/>
                </a:moveTo>
                <a:cubicBezTo>
                  <a:pt x="3509176" y="1730189"/>
                  <a:pt x="3590101" y="1743364"/>
                  <a:pt x="3629622" y="1779123"/>
                </a:cubicBezTo>
                <a:cubicBezTo>
                  <a:pt x="3708664" y="1850643"/>
                  <a:pt x="3753831" y="1895813"/>
                  <a:pt x="3772650" y="1918398"/>
                </a:cubicBezTo>
                <a:cubicBezTo>
                  <a:pt x="3832873" y="1989917"/>
                  <a:pt x="3829109" y="2023795"/>
                  <a:pt x="3742539" y="1971096"/>
                </a:cubicBezTo>
                <a:cubicBezTo>
                  <a:pt x="3655969" y="1918398"/>
                  <a:pt x="3490357" y="1993681"/>
                  <a:pt x="3400023" y="2031323"/>
                </a:cubicBezTo>
                <a:cubicBezTo>
                  <a:pt x="3305925" y="2072729"/>
                  <a:pt x="3290869" y="2001210"/>
                  <a:pt x="3392495" y="1978625"/>
                </a:cubicBezTo>
                <a:cubicBezTo>
                  <a:pt x="3490357" y="1952276"/>
                  <a:pt x="3543052" y="1944747"/>
                  <a:pt x="3580691" y="1937219"/>
                </a:cubicBezTo>
                <a:cubicBezTo>
                  <a:pt x="3618330" y="1929690"/>
                  <a:pt x="3603274" y="1880756"/>
                  <a:pt x="3531760" y="1895813"/>
                </a:cubicBezTo>
                <a:cubicBezTo>
                  <a:pt x="3456482" y="1907105"/>
                  <a:pt x="3377439" y="1929690"/>
                  <a:pt x="3268286" y="1971096"/>
                </a:cubicBezTo>
                <a:cubicBezTo>
                  <a:pt x="3162896" y="2016267"/>
                  <a:pt x="3140313" y="1944747"/>
                  <a:pt x="3249466" y="1899577"/>
                </a:cubicBezTo>
                <a:cubicBezTo>
                  <a:pt x="3354856" y="1854407"/>
                  <a:pt x="3452718" y="1839350"/>
                  <a:pt x="3520468" y="1843114"/>
                </a:cubicBezTo>
                <a:cubicBezTo>
                  <a:pt x="3588219" y="1846878"/>
                  <a:pt x="3546816" y="1801708"/>
                  <a:pt x="3471537" y="1805472"/>
                </a:cubicBezTo>
                <a:cubicBezTo>
                  <a:pt x="3396259" y="1805472"/>
                  <a:pt x="3302161" y="1805472"/>
                  <a:pt x="3234411" y="1843114"/>
                </a:cubicBezTo>
                <a:cubicBezTo>
                  <a:pt x="3166660" y="1876992"/>
                  <a:pt x="3132785" y="1816765"/>
                  <a:pt x="3219355" y="1771595"/>
                </a:cubicBezTo>
                <a:cubicBezTo>
                  <a:pt x="3262640" y="1749010"/>
                  <a:pt x="3345446" y="1733012"/>
                  <a:pt x="3427311" y="1731601"/>
                </a:cubicBezTo>
                <a:close/>
                <a:moveTo>
                  <a:pt x="1159858" y="1572548"/>
                </a:moveTo>
                <a:cubicBezTo>
                  <a:pt x="1194586" y="1567433"/>
                  <a:pt x="1208689" y="1585070"/>
                  <a:pt x="1146636" y="1655616"/>
                </a:cubicBezTo>
                <a:cubicBezTo>
                  <a:pt x="1063900" y="1749679"/>
                  <a:pt x="920991" y="1964142"/>
                  <a:pt x="721670" y="2001767"/>
                </a:cubicBezTo>
                <a:cubicBezTo>
                  <a:pt x="526110" y="2039392"/>
                  <a:pt x="627650" y="1945330"/>
                  <a:pt x="732952" y="1926517"/>
                </a:cubicBezTo>
                <a:cubicBezTo>
                  <a:pt x="838254" y="1907705"/>
                  <a:pt x="920991" y="1862554"/>
                  <a:pt x="966120" y="1809879"/>
                </a:cubicBezTo>
                <a:cubicBezTo>
                  <a:pt x="1015010" y="1760967"/>
                  <a:pt x="1007488" y="1730867"/>
                  <a:pt x="924751" y="1783542"/>
                </a:cubicBezTo>
                <a:cubicBezTo>
                  <a:pt x="842014" y="1832454"/>
                  <a:pt x="789364" y="1839979"/>
                  <a:pt x="714148" y="1828692"/>
                </a:cubicBezTo>
                <a:cubicBezTo>
                  <a:pt x="635172" y="1817404"/>
                  <a:pt x="597564" y="1742154"/>
                  <a:pt x="744235" y="1738392"/>
                </a:cubicBezTo>
                <a:cubicBezTo>
                  <a:pt x="890904" y="1730867"/>
                  <a:pt x="962359" y="1723342"/>
                  <a:pt x="1030053" y="1689479"/>
                </a:cubicBezTo>
                <a:cubicBezTo>
                  <a:pt x="1097746" y="1655616"/>
                  <a:pt x="1071421" y="1633041"/>
                  <a:pt x="977402" y="1651854"/>
                </a:cubicBezTo>
                <a:cubicBezTo>
                  <a:pt x="883383" y="1670666"/>
                  <a:pt x="830732" y="1685717"/>
                  <a:pt x="774321" y="1633041"/>
                </a:cubicBezTo>
                <a:cubicBezTo>
                  <a:pt x="717909" y="1580366"/>
                  <a:pt x="789364" y="1572841"/>
                  <a:pt x="868340" y="1606704"/>
                </a:cubicBezTo>
                <a:cubicBezTo>
                  <a:pt x="947316" y="1640566"/>
                  <a:pt x="1075182" y="1602941"/>
                  <a:pt x="1120311" y="1584129"/>
                </a:cubicBezTo>
                <a:cubicBezTo>
                  <a:pt x="1134414" y="1578485"/>
                  <a:pt x="1148282" y="1574252"/>
                  <a:pt x="1159858" y="1572548"/>
                </a:cubicBezTo>
                <a:close/>
                <a:moveTo>
                  <a:pt x="2446494" y="1370385"/>
                </a:moveTo>
                <a:cubicBezTo>
                  <a:pt x="2531447" y="1372440"/>
                  <a:pt x="2627395" y="1384890"/>
                  <a:pt x="2737453" y="1411197"/>
                </a:cubicBezTo>
                <a:cubicBezTo>
                  <a:pt x="2872908" y="1441264"/>
                  <a:pt x="2910535" y="1482604"/>
                  <a:pt x="2801418" y="1490121"/>
                </a:cubicBezTo>
                <a:cubicBezTo>
                  <a:pt x="2692301" y="1497638"/>
                  <a:pt x="2601997" y="1490121"/>
                  <a:pt x="2571896" y="1587836"/>
                </a:cubicBezTo>
                <a:cubicBezTo>
                  <a:pt x="2538032" y="1681793"/>
                  <a:pt x="2496643" y="1741925"/>
                  <a:pt x="2413864" y="1813332"/>
                </a:cubicBezTo>
                <a:cubicBezTo>
                  <a:pt x="2334848" y="1880981"/>
                  <a:pt x="2361187" y="1835882"/>
                  <a:pt x="2380000" y="1775749"/>
                </a:cubicBezTo>
                <a:cubicBezTo>
                  <a:pt x="2398813" y="1711859"/>
                  <a:pt x="2466541" y="1580319"/>
                  <a:pt x="2530506" y="1538979"/>
                </a:cubicBezTo>
                <a:cubicBezTo>
                  <a:pt x="2598234" y="1501396"/>
                  <a:pt x="2496643" y="1463813"/>
                  <a:pt x="2428915" y="1538979"/>
                </a:cubicBezTo>
                <a:cubicBezTo>
                  <a:pt x="2361187" y="1610386"/>
                  <a:pt x="2285934" y="1715617"/>
                  <a:pt x="2191867" y="1865948"/>
                </a:cubicBezTo>
                <a:cubicBezTo>
                  <a:pt x="2097801" y="2020037"/>
                  <a:pt x="2063937" y="1956147"/>
                  <a:pt x="2097801" y="1858432"/>
                </a:cubicBezTo>
                <a:cubicBezTo>
                  <a:pt x="2135427" y="1760716"/>
                  <a:pt x="2282171" y="1602869"/>
                  <a:pt x="2319797" y="1561528"/>
                </a:cubicBezTo>
                <a:cubicBezTo>
                  <a:pt x="2357424" y="1520187"/>
                  <a:pt x="2300984" y="1471330"/>
                  <a:pt x="2218206" y="1565286"/>
                </a:cubicBezTo>
                <a:cubicBezTo>
                  <a:pt x="2135427" y="1663001"/>
                  <a:pt x="2037598" y="1787024"/>
                  <a:pt x="2011259" y="1922322"/>
                </a:cubicBezTo>
                <a:cubicBezTo>
                  <a:pt x="1984921" y="2053862"/>
                  <a:pt x="1917193" y="2038828"/>
                  <a:pt x="1936006" y="1914806"/>
                </a:cubicBezTo>
                <a:cubicBezTo>
                  <a:pt x="1951057" y="1790782"/>
                  <a:pt x="2037598" y="1685551"/>
                  <a:pt x="2078987" y="1621660"/>
                </a:cubicBezTo>
                <a:cubicBezTo>
                  <a:pt x="2120376" y="1554012"/>
                  <a:pt x="2056411" y="1535220"/>
                  <a:pt x="2007497" y="1610386"/>
                </a:cubicBezTo>
                <a:cubicBezTo>
                  <a:pt x="1958582" y="1681793"/>
                  <a:pt x="1932243" y="1738167"/>
                  <a:pt x="1864516" y="1832123"/>
                </a:cubicBezTo>
                <a:cubicBezTo>
                  <a:pt x="1796788" y="1926080"/>
                  <a:pt x="1800550" y="1959905"/>
                  <a:pt x="1841940" y="2027554"/>
                </a:cubicBezTo>
                <a:cubicBezTo>
                  <a:pt x="1883329" y="2098961"/>
                  <a:pt x="1864516" y="2162851"/>
                  <a:pt x="1830652" y="2177884"/>
                </a:cubicBezTo>
                <a:cubicBezTo>
                  <a:pt x="1800550" y="2196676"/>
                  <a:pt x="1777974" y="2174126"/>
                  <a:pt x="1800550" y="2121510"/>
                </a:cubicBezTo>
                <a:cubicBezTo>
                  <a:pt x="1819364" y="2072653"/>
                  <a:pt x="1695196" y="1978696"/>
                  <a:pt x="1762924" y="1865948"/>
                </a:cubicBezTo>
                <a:cubicBezTo>
                  <a:pt x="1834414" y="1753200"/>
                  <a:pt x="1898380" y="1693068"/>
                  <a:pt x="1920955" y="1644210"/>
                </a:cubicBezTo>
                <a:cubicBezTo>
                  <a:pt x="1943531" y="1591594"/>
                  <a:pt x="1894617" y="1625419"/>
                  <a:pt x="1811838" y="1700584"/>
                </a:cubicBezTo>
                <a:cubicBezTo>
                  <a:pt x="1732822" y="1771991"/>
                  <a:pt x="1567265" y="1922322"/>
                  <a:pt x="1574791" y="2113994"/>
                </a:cubicBezTo>
                <a:cubicBezTo>
                  <a:pt x="1582316" y="2309424"/>
                  <a:pt x="1612417" y="2384589"/>
                  <a:pt x="1533401" y="2433447"/>
                </a:cubicBezTo>
                <a:cubicBezTo>
                  <a:pt x="1454386" y="2482304"/>
                  <a:pt x="1446860" y="2429688"/>
                  <a:pt x="1476962" y="2380831"/>
                </a:cubicBezTo>
                <a:cubicBezTo>
                  <a:pt x="1507063" y="2335732"/>
                  <a:pt x="1458148" y="2113994"/>
                  <a:pt x="1533401" y="1967421"/>
                </a:cubicBezTo>
                <a:cubicBezTo>
                  <a:pt x="1612417" y="1820849"/>
                  <a:pt x="1702721" y="1659243"/>
                  <a:pt x="1894617" y="1538979"/>
                </a:cubicBezTo>
                <a:cubicBezTo>
                  <a:pt x="2035717" y="1451599"/>
                  <a:pt x="2191632" y="1364219"/>
                  <a:pt x="2446494" y="1370385"/>
                </a:cubicBezTo>
                <a:close/>
                <a:moveTo>
                  <a:pt x="1653114" y="1305184"/>
                </a:moveTo>
                <a:cubicBezTo>
                  <a:pt x="1691558" y="1307495"/>
                  <a:pt x="1685390" y="1344475"/>
                  <a:pt x="1574938" y="1407868"/>
                </a:cubicBezTo>
                <a:cubicBezTo>
                  <a:pt x="1398216" y="1509298"/>
                  <a:pt x="1213974" y="1723427"/>
                  <a:pt x="1127493" y="1911259"/>
                </a:cubicBezTo>
                <a:cubicBezTo>
                  <a:pt x="1041012" y="2102848"/>
                  <a:pt x="935731" y="2418407"/>
                  <a:pt x="616127" y="2519836"/>
                </a:cubicBezTo>
                <a:cubicBezTo>
                  <a:pt x="292764" y="2617509"/>
                  <a:pt x="89721" y="2636292"/>
                  <a:pt x="14521" y="2410893"/>
                </a:cubicBezTo>
                <a:cubicBezTo>
                  <a:pt x="-64440" y="2189251"/>
                  <a:pt x="198763" y="2061525"/>
                  <a:pt x="319084" y="2147928"/>
                </a:cubicBezTo>
                <a:cubicBezTo>
                  <a:pt x="435645" y="2230574"/>
                  <a:pt x="431885" y="2339517"/>
                  <a:pt x="326604" y="2362057"/>
                </a:cubicBezTo>
                <a:cubicBezTo>
                  <a:pt x="225083" y="2388353"/>
                  <a:pt x="217563" y="2275654"/>
                  <a:pt x="289004" y="2301951"/>
                </a:cubicBezTo>
                <a:cubicBezTo>
                  <a:pt x="356684" y="2332004"/>
                  <a:pt x="330364" y="2095335"/>
                  <a:pt x="146122" y="2196764"/>
                </a:cubicBezTo>
                <a:cubicBezTo>
                  <a:pt x="-34360" y="2301951"/>
                  <a:pt x="63401" y="2594969"/>
                  <a:pt x="379245" y="2534863"/>
                </a:cubicBezTo>
                <a:cubicBezTo>
                  <a:pt x="695089" y="2474756"/>
                  <a:pt x="837970" y="2347030"/>
                  <a:pt x="920691" y="2196764"/>
                </a:cubicBezTo>
                <a:cubicBezTo>
                  <a:pt x="1003412" y="2046499"/>
                  <a:pt x="1059813" y="1930042"/>
                  <a:pt x="1135013" y="1809829"/>
                </a:cubicBezTo>
                <a:cubicBezTo>
                  <a:pt x="1210214" y="1689617"/>
                  <a:pt x="1334296" y="1464218"/>
                  <a:pt x="1548618" y="1340249"/>
                </a:cubicBezTo>
                <a:cubicBezTo>
                  <a:pt x="1590919" y="1314891"/>
                  <a:pt x="1630047" y="1303797"/>
                  <a:pt x="1653114" y="1305184"/>
                </a:cubicBezTo>
                <a:close/>
                <a:moveTo>
                  <a:pt x="3458466" y="720252"/>
                </a:moveTo>
                <a:cubicBezTo>
                  <a:pt x="3489718" y="713027"/>
                  <a:pt x="3521500" y="777174"/>
                  <a:pt x="3504549" y="847665"/>
                </a:cubicBezTo>
                <a:cubicBezTo>
                  <a:pt x="3481949" y="941653"/>
                  <a:pt x="3527150" y="1035641"/>
                  <a:pt x="3561050" y="1092034"/>
                </a:cubicBezTo>
                <a:cubicBezTo>
                  <a:pt x="3594950" y="1148426"/>
                  <a:pt x="3579883" y="1080755"/>
                  <a:pt x="3583650" y="1020602"/>
                </a:cubicBezTo>
                <a:cubicBezTo>
                  <a:pt x="3587417" y="960450"/>
                  <a:pt x="3602484" y="866462"/>
                  <a:pt x="3636384" y="840146"/>
                </a:cubicBezTo>
                <a:cubicBezTo>
                  <a:pt x="3666518" y="817588"/>
                  <a:pt x="3726785" y="836386"/>
                  <a:pt x="3677818" y="915336"/>
                </a:cubicBezTo>
                <a:cubicBezTo>
                  <a:pt x="3632617" y="994286"/>
                  <a:pt x="3617551" y="1043160"/>
                  <a:pt x="3636384" y="1099553"/>
                </a:cubicBezTo>
                <a:cubicBezTo>
                  <a:pt x="3651451" y="1155945"/>
                  <a:pt x="3658984" y="1178502"/>
                  <a:pt x="3677818" y="1092034"/>
                </a:cubicBezTo>
                <a:cubicBezTo>
                  <a:pt x="3692885" y="1005565"/>
                  <a:pt x="3798353" y="979248"/>
                  <a:pt x="3756919" y="1080755"/>
                </a:cubicBezTo>
                <a:cubicBezTo>
                  <a:pt x="3711718" y="1178502"/>
                  <a:pt x="3677818" y="1227375"/>
                  <a:pt x="3715485" y="1332641"/>
                </a:cubicBezTo>
                <a:cubicBezTo>
                  <a:pt x="3753152" y="1437908"/>
                  <a:pt x="3760686" y="1445427"/>
                  <a:pt x="3760686" y="1445427"/>
                </a:cubicBezTo>
                <a:cubicBezTo>
                  <a:pt x="3805886" y="1569491"/>
                  <a:pt x="3723018" y="1543174"/>
                  <a:pt x="3685351" y="1419110"/>
                </a:cubicBezTo>
                <a:cubicBezTo>
                  <a:pt x="3647684" y="1291286"/>
                  <a:pt x="3628851" y="1264970"/>
                  <a:pt x="3515849" y="1110831"/>
                </a:cubicBezTo>
                <a:cubicBezTo>
                  <a:pt x="3406615" y="956691"/>
                  <a:pt x="3391548" y="836386"/>
                  <a:pt x="3429215" y="753677"/>
                </a:cubicBezTo>
                <a:cubicBezTo>
                  <a:pt x="3437690" y="732999"/>
                  <a:pt x="3448048" y="722660"/>
                  <a:pt x="3458466" y="720252"/>
                </a:cubicBezTo>
                <a:close/>
                <a:moveTo>
                  <a:pt x="1236336" y="486549"/>
                </a:moveTo>
                <a:cubicBezTo>
                  <a:pt x="1334138" y="467767"/>
                  <a:pt x="1450748" y="546650"/>
                  <a:pt x="1541028" y="696904"/>
                </a:cubicBezTo>
                <a:cubicBezTo>
                  <a:pt x="1631307" y="847157"/>
                  <a:pt x="1875812" y="783299"/>
                  <a:pt x="1962330" y="768274"/>
                </a:cubicBezTo>
                <a:cubicBezTo>
                  <a:pt x="2045086" y="749492"/>
                  <a:pt x="2236929" y="809594"/>
                  <a:pt x="2267022" y="956091"/>
                </a:cubicBezTo>
                <a:cubicBezTo>
                  <a:pt x="2300877" y="1102588"/>
                  <a:pt x="2300877" y="974873"/>
                  <a:pt x="2308400" y="948578"/>
                </a:cubicBezTo>
                <a:cubicBezTo>
                  <a:pt x="2312161" y="922284"/>
                  <a:pt x="2349778" y="772030"/>
                  <a:pt x="2127842" y="723198"/>
                </a:cubicBezTo>
                <a:cubicBezTo>
                  <a:pt x="1909667" y="670609"/>
                  <a:pt x="1838196" y="787056"/>
                  <a:pt x="1755440" y="625533"/>
                </a:cubicBezTo>
                <a:cubicBezTo>
                  <a:pt x="1668923" y="467767"/>
                  <a:pt x="1747917" y="550406"/>
                  <a:pt x="1811865" y="591726"/>
                </a:cubicBezTo>
                <a:cubicBezTo>
                  <a:pt x="1872051" y="629289"/>
                  <a:pt x="2045086" y="512843"/>
                  <a:pt x="2195551" y="606751"/>
                </a:cubicBezTo>
                <a:cubicBezTo>
                  <a:pt x="2342254" y="704416"/>
                  <a:pt x="2406202" y="832132"/>
                  <a:pt x="2402440" y="937309"/>
                </a:cubicBezTo>
                <a:cubicBezTo>
                  <a:pt x="2398679" y="1038731"/>
                  <a:pt x="2470150" y="997411"/>
                  <a:pt x="2443818" y="929797"/>
                </a:cubicBezTo>
                <a:cubicBezTo>
                  <a:pt x="2421249" y="858426"/>
                  <a:pt x="2387394" y="685635"/>
                  <a:pt x="2432534" y="621777"/>
                </a:cubicBezTo>
                <a:cubicBezTo>
                  <a:pt x="2481435" y="561675"/>
                  <a:pt x="2534097" y="610508"/>
                  <a:pt x="2470150" y="711929"/>
                </a:cubicBezTo>
                <a:cubicBezTo>
                  <a:pt x="2406202" y="813350"/>
                  <a:pt x="2485196" y="952335"/>
                  <a:pt x="2530336" y="997411"/>
                </a:cubicBezTo>
                <a:cubicBezTo>
                  <a:pt x="2579237" y="1042487"/>
                  <a:pt x="2816220" y="1080050"/>
                  <a:pt x="2857598" y="1095076"/>
                </a:cubicBezTo>
                <a:cubicBezTo>
                  <a:pt x="2962923" y="1125126"/>
                  <a:pt x="2951638" y="1188984"/>
                  <a:pt x="2827504" y="1132639"/>
                </a:cubicBezTo>
                <a:cubicBezTo>
                  <a:pt x="2703371" y="1072538"/>
                  <a:pt x="2436295" y="1038731"/>
                  <a:pt x="2255737" y="1080050"/>
                </a:cubicBezTo>
                <a:cubicBezTo>
                  <a:pt x="2075179" y="1121370"/>
                  <a:pt x="1747917" y="1267866"/>
                  <a:pt x="1503411" y="1128883"/>
                </a:cubicBezTo>
                <a:cubicBezTo>
                  <a:pt x="1262667" y="989898"/>
                  <a:pt x="1206243" y="711929"/>
                  <a:pt x="924120" y="798325"/>
                </a:cubicBezTo>
                <a:cubicBezTo>
                  <a:pt x="641998" y="884721"/>
                  <a:pt x="920359" y="764518"/>
                  <a:pt x="976783" y="745736"/>
                </a:cubicBezTo>
                <a:cubicBezTo>
                  <a:pt x="1033208" y="730711"/>
                  <a:pt x="1172388" y="693147"/>
                  <a:pt x="1304045" y="854670"/>
                </a:cubicBezTo>
                <a:cubicBezTo>
                  <a:pt x="1435702" y="1016192"/>
                  <a:pt x="1537266" y="1076294"/>
                  <a:pt x="1714062" y="1083807"/>
                </a:cubicBezTo>
                <a:cubicBezTo>
                  <a:pt x="1887097" y="1087563"/>
                  <a:pt x="1992423" y="1080050"/>
                  <a:pt x="1984900" y="1038731"/>
                </a:cubicBezTo>
                <a:cubicBezTo>
                  <a:pt x="1977376" y="1001167"/>
                  <a:pt x="1864528" y="1034974"/>
                  <a:pt x="1747917" y="1042487"/>
                </a:cubicBezTo>
                <a:cubicBezTo>
                  <a:pt x="1627545" y="1046243"/>
                  <a:pt x="1454510" y="1008680"/>
                  <a:pt x="1371754" y="850913"/>
                </a:cubicBezTo>
                <a:cubicBezTo>
                  <a:pt x="1288998" y="693147"/>
                  <a:pt x="1172388" y="591726"/>
                  <a:pt x="973022" y="674365"/>
                </a:cubicBezTo>
                <a:cubicBezTo>
                  <a:pt x="777417" y="757005"/>
                  <a:pt x="841365" y="644315"/>
                  <a:pt x="965498" y="618021"/>
                </a:cubicBezTo>
                <a:cubicBezTo>
                  <a:pt x="1089632" y="587970"/>
                  <a:pt x="1232574" y="542893"/>
                  <a:pt x="1367993" y="719442"/>
                </a:cubicBezTo>
                <a:cubicBezTo>
                  <a:pt x="1503411" y="899746"/>
                  <a:pt x="1672685" y="978629"/>
                  <a:pt x="1819388" y="948578"/>
                </a:cubicBezTo>
                <a:cubicBezTo>
                  <a:pt x="1962330" y="918527"/>
                  <a:pt x="2078940" y="914771"/>
                  <a:pt x="2112795" y="989898"/>
                </a:cubicBezTo>
                <a:cubicBezTo>
                  <a:pt x="2146650" y="1065025"/>
                  <a:pt x="2180504" y="1031218"/>
                  <a:pt x="2157935" y="971116"/>
                </a:cubicBezTo>
                <a:cubicBezTo>
                  <a:pt x="2135365" y="914771"/>
                  <a:pt x="2048847" y="843401"/>
                  <a:pt x="1902144" y="869695"/>
                </a:cubicBezTo>
                <a:cubicBezTo>
                  <a:pt x="1751679" y="899746"/>
                  <a:pt x="1593690" y="911015"/>
                  <a:pt x="1518458" y="779543"/>
                </a:cubicBezTo>
                <a:cubicBezTo>
                  <a:pt x="1446987" y="648071"/>
                  <a:pt x="1337900" y="535381"/>
                  <a:pt x="1228812" y="546650"/>
                </a:cubicBezTo>
                <a:cubicBezTo>
                  <a:pt x="1123487" y="557919"/>
                  <a:pt x="1138533" y="501574"/>
                  <a:pt x="1236336" y="486549"/>
                </a:cubicBezTo>
                <a:close/>
                <a:moveTo>
                  <a:pt x="2838436" y="195368"/>
                </a:moveTo>
                <a:cubicBezTo>
                  <a:pt x="2954143" y="193018"/>
                  <a:pt x="3067027" y="258798"/>
                  <a:pt x="3095248" y="354649"/>
                </a:cubicBezTo>
                <a:cubicBezTo>
                  <a:pt x="3151690" y="546350"/>
                  <a:pt x="2963549" y="670393"/>
                  <a:pt x="2843140" y="591457"/>
                </a:cubicBezTo>
                <a:cubicBezTo>
                  <a:pt x="2718967" y="512521"/>
                  <a:pt x="2794223" y="354649"/>
                  <a:pt x="2846902" y="459897"/>
                </a:cubicBezTo>
                <a:cubicBezTo>
                  <a:pt x="2899582" y="565144"/>
                  <a:pt x="2978601" y="553868"/>
                  <a:pt x="3023754" y="482450"/>
                </a:cubicBezTo>
                <a:cubicBezTo>
                  <a:pt x="3068908" y="414791"/>
                  <a:pt x="3004940" y="253160"/>
                  <a:pt x="2850665" y="271954"/>
                </a:cubicBezTo>
                <a:cubicBezTo>
                  <a:pt x="2700153" y="290748"/>
                  <a:pt x="2568455" y="422308"/>
                  <a:pt x="2613609" y="629045"/>
                </a:cubicBezTo>
                <a:cubicBezTo>
                  <a:pt x="2655000" y="835782"/>
                  <a:pt x="2865716" y="948548"/>
                  <a:pt x="3027517" y="989895"/>
                </a:cubicBezTo>
                <a:cubicBezTo>
                  <a:pt x="3185555" y="1027484"/>
                  <a:pt x="3512919" y="1166561"/>
                  <a:pt x="3606989" y="1331950"/>
                </a:cubicBezTo>
                <a:cubicBezTo>
                  <a:pt x="3697296" y="1497340"/>
                  <a:pt x="3817706" y="1617623"/>
                  <a:pt x="3859097" y="1843154"/>
                </a:cubicBezTo>
                <a:cubicBezTo>
                  <a:pt x="3874148" y="1940885"/>
                  <a:pt x="3844046" y="1970956"/>
                  <a:pt x="3787604" y="1873226"/>
                </a:cubicBezTo>
                <a:cubicBezTo>
                  <a:pt x="3731162" y="1775495"/>
                  <a:pt x="3565598" y="1508616"/>
                  <a:pt x="3099010" y="1365780"/>
                </a:cubicBezTo>
                <a:cubicBezTo>
                  <a:pt x="2632423" y="1219185"/>
                  <a:pt x="2101868" y="1170320"/>
                  <a:pt x="1672908" y="1538687"/>
                </a:cubicBezTo>
                <a:cubicBezTo>
                  <a:pt x="1243948" y="1910814"/>
                  <a:pt x="1100962" y="2452089"/>
                  <a:pt x="1326730" y="3079817"/>
                </a:cubicBezTo>
                <a:cubicBezTo>
                  <a:pt x="1548735" y="3711305"/>
                  <a:pt x="2406655" y="3745134"/>
                  <a:pt x="2734018" y="3327902"/>
                </a:cubicBezTo>
                <a:cubicBezTo>
                  <a:pt x="2809274" y="3230171"/>
                  <a:pt x="2850665" y="3117406"/>
                  <a:pt x="2861954" y="3008399"/>
                </a:cubicBezTo>
                <a:cubicBezTo>
                  <a:pt x="2730256" y="2989605"/>
                  <a:pt x="2624897" y="2918187"/>
                  <a:pt x="2553404" y="2782868"/>
                </a:cubicBezTo>
                <a:cubicBezTo>
                  <a:pt x="2470622" y="2621237"/>
                  <a:pt x="2414180" y="2459607"/>
                  <a:pt x="2410417" y="2301735"/>
                </a:cubicBezTo>
                <a:cubicBezTo>
                  <a:pt x="2395366" y="2297976"/>
                  <a:pt x="2376552" y="2294217"/>
                  <a:pt x="2357738" y="2294217"/>
                </a:cubicBezTo>
                <a:cubicBezTo>
                  <a:pt x="1981458" y="2260387"/>
                  <a:pt x="1774504" y="2527266"/>
                  <a:pt x="1815894" y="2703932"/>
                </a:cubicBezTo>
                <a:cubicBezTo>
                  <a:pt x="1861048" y="2884357"/>
                  <a:pt x="1782029" y="2824215"/>
                  <a:pt x="1763215" y="2726485"/>
                </a:cubicBezTo>
                <a:cubicBezTo>
                  <a:pt x="1744401" y="2628755"/>
                  <a:pt x="1774504" y="2185210"/>
                  <a:pt x="2361501" y="2226558"/>
                </a:cubicBezTo>
                <a:cubicBezTo>
                  <a:pt x="2380315" y="2226558"/>
                  <a:pt x="2395366" y="2230317"/>
                  <a:pt x="2414180" y="2234075"/>
                </a:cubicBezTo>
                <a:cubicBezTo>
                  <a:pt x="2417943" y="2204005"/>
                  <a:pt x="2421706" y="2173934"/>
                  <a:pt x="2429231" y="2147622"/>
                </a:cubicBezTo>
                <a:cubicBezTo>
                  <a:pt x="2478148" y="1940885"/>
                  <a:pt x="2632423" y="1756701"/>
                  <a:pt x="2861954" y="1651453"/>
                </a:cubicBezTo>
                <a:cubicBezTo>
                  <a:pt x="3091485" y="1546205"/>
                  <a:pt x="3200606" y="1534928"/>
                  <a:pt x="3321016" y="1546205"/>
                </a:cubicBezTo>
                <a:cubicBezTo>
                  <a:pt x="3437663" y="1553723"/>
                  <a:pt x="3490342" y="1534928"/>
                  <a:pt x="3490342" y="1606347"/>
                </a:cubicBezTo>
                <a:cubicBezTo>
                  <a:pt x="3490342" y="1643935"/>
                  <a:pt x="3358644" y="1564999"/>
                  <a:pt x="3114062" y="1621382"/>
                </a:cubicBezTo>
                <a:cubicBezTo>
                  <a:pt x="2865716" y="1681524"/>
                  <a:pt x="2530827" y="1895779"/>
                  <a:pt x="2474385" y="2166416"/>
                </a:cubicBezTo>
                <a:cubicBezTo>
                  <a:pt x="2470622" y="2188969"/>
                  <a:pt x="2466859" y="2215281"/>
                  <a:pt x="2463097" y="2241593"/>
                </a:cubicBezTo>
                <a:cubicBezTo>
                  <a:pt x="2805512" y="2320529"/>
                  <a:pt x="2956024" y="2658826"/>
                  <a:pt x="2937210" y="2970811"/>
                </a:cubicBezTo>
                <a:cubicBezTo>
                  <a:pt x="3038806" y="2974569"/>
                  <a:pt x="3140401" y="2944499"/>
                  <a:pt x="3219420" y="2906910"/>
                </a:cubicBezTo>
                <a:cubicBezTo>
                  <a:pt x="3369932" y="2835492"/>
                  <a:pt x="3452714" y="2666343"/>
                  <a:pt x="3362407" y="2561096"/>
                </a:cubicBezTo>
                <a:cubicBezTo>
                  <a:pt x="3272099" y="2455848"/>
                  <a:pt x="3110299" y="2557337"/>
                  <a:pt x="3189318" y="2647549"/>
                </a:cubicBezTo>
                <a:cubicBezTo>
                  <a:pt x="3272099" y="2741521"/>
                  <a:pt x="3189318" y="2745279"/>
                  <a:pt x="3140401" y="2685138"/>
                </a:cubicBezTo>
                <a:cubicBezTo>
                  <a:pt x="3087722" y="2624996"/>
                  <a:pt x="3091485" y="2512231"/>
                  <a:pt x="3185555" y="2478401"/>
                </a:cubicBezTo>
                <a:cubicBezTo>
                  <a:pt x="3275862" y="2440812"/>
                  <a:pt x="3392509" y="2440812"/>
                  <a:pt x="3433900" y="2579890"/>
                </a:cubicBezTo>
                <a:cubicBezTo>
                  <a:pt x="3475291" y="2718967"/>
                  <a:pt x="3400035" y="2948257"/>
                  <a:pt x="3132876" y="2997123"/>
                </a:cubicBezTo>
                <a:cubicBezTo>
                  <a:pt x="3061382" y="3012158"/>
                  <a:pt x="2997415" y="3019676"/>
                  <a:pt x="2933447" y="3015917"/>
                </a:cubicBezTo>
                <a:cubicBezTo>
                  <a:pt x="2922159" y="3143718"/>
                  <a:pt x="2880768" y="3264001"/>
                  <a:pt x="2813037" y="3357972"/>
                </a:cubicBezTo>
                <a:cubicBezTo>
                  <a:pt x="2557167" y="3718822"/>
                  <a:pt x="1970169" y="3801517"/>
                  <a:pt x="1646568" y="3557192"/>
                </a:cubicBezTo>
                <a:cubicBezTo>
                  <a:pt x="1322967" y="3312866"/>
                  <a:pt x="1089673" y="2970811"/>
                  <a:pt x="1172455" y="2380671"/>
                </a:cubicBezTo>
                <a:cubicBezTo>
                  <a:pt x="1255237" y="1790530"/>
                  <a:pt x="1424563" y="1621382"/>
                  <a:pt x="1635280" y="1463510"/>
                </a:cubicBezTo>
                <a:cubicBezTo>
                  <a:pt x="1849760" y="1309397"/>
                  <a:pt x="2165835" y="1098902"/>
                  <a:pt x="2673814" y="1185355"/>
                </a:cubicBezTo>
                <a:cubicBezTo>
                  <a:pt x="3181792" y="1271809"/>
                  <a:pt x="3561835" y="1467269"/>
                  <a:pt x="3693534" y="1647694"/>
                </a:cubicBezTo>
                <a:cubicBezTo>
                  <a:pt x="3825232" y="1828119"/>
                  <a:pt x="3746213" y="1696559"/>
                  <a:pt x="3731162" y="1640176"/>
                </a:cubicBezTo>
                <a:cubicBezTo>
                  <a:pt x="3712348" y="1583793"/>
                  <a:pt x="3561835" y="1264291"/>
                  <a:pt x="3125350" y="1106419"/>
                </a:cubicBezTo>
                <a:cubicBezTo>
                  <a:pt x="2692628" y="948548"/>
                  <a:pt x="2481911" y="798193"/>
                  <a:pt x="2564692" y="444861"/>
                </a:cubicBezTo>
                <a:cubicBezTo>
                  <a:pt x="2604201" y="268195"/>
                  <a:pt x="2722730" y="197717"/>
                  <a:pt x="2838436" y="195368"/>
                </a:cubicBezTo>
                <a:close/>
                <a:moveTo>
                  <a:pt x="2756453" y="177"/>
                </a:moveTo>
                <a:cubicBezTo>
                  <a:pt x="2777546" y="-3877"/>
                  <a:pt x="2754344" y="62391"/>
                  <a:pt x="2737470" y="99049"/>
                </a:cubicBezTo>
                <a:cubicBezTo>
                  <a:pt x="2714971" y="144168"/>
                  <a:pt x="2722471" y="185526"/>
                  <a:pt x="2767468" y="114089"/>
                </a:cubicBezTo>
                <a:cubicBezTo>
                  <a:pt x="2812466" y="42651"/>
                  <a:pt x="2906210" y="5053"/>
                  <a:pt x="2909960" y="65210"/>
                </a:cubicBezTo>
                <a:cubicBezTo>
                  <a:pt x="2913710" y="125368"/>
                  <a:pt x="2849964" y="159207"/>
                  <a:pt x="2741220" y="189286"/>
                </a:cubicBezTo>
                <a:cubicBezTo>
                  <a:pt x="2632476" y="223125"/>
                  <a:pt x="2542482" y="305842"/>
                  <a:pt x="2549981" y="411118"/>
                </a:cubicBezTo>
                <a:cubicBezTo>
                  <a:pt x="2557481" y="520155"/>
                  <a:pt x="2478735" y="493836"/>
                  <a:pt x="2501234" y="403599"/>
                </a:cubicBezTo>
                <a:cubicBezTo>
                  <a:pt x="2516233" y="324641"/>
                  <a:pt x="2549981" y="302082"/>
                  <a:pt x="2549981" y="223125"/>
                </a:cubicBezTo>
                <a:cubicBezTo>
                  <a:pt x="2549981" y="144168"/>
                  <a:pt x="2542482" y="42651"/>
                  <a:pt x="2587479" y="42651"/>
                </a:cubicBezTo>
                <a:cubicBezTo>
                  <a:pt x="2632476" y="42651"/>
                  <a:pt x="2617477" y="125368"/>
                  <a:pt x="2613727" y="170487"/>
                </a:cubicBezTo>
                <a:cubicBezTo>
                  <a:pt x="2606228" y="219365"/>
                  <a:pt x="2606228" y="249444"/>
                  <a:pt x="2643726" y="204326"/>
                </a:cubicBezTo>
                <a:cubicBezTo>
                  <a:pt x="2677474" y="159207"/>
                  <a:pt x="2643726" y="117849"/>
                  <a:pt x="2718721" y="31372"/>
                </a:cubicBezTo>
                <a:cubicBezTo>
                  <a:pt x="2737470" y="10692"/>
                  <a:pt x="2749422" y="1528"/>
                  <a:pt x="2756453" y="17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FD6B6B"/>
              </a:solidFill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BBDB9D2B-A481-4E95-B5E1-77CFDE337EA0}"/>
              </a:ext>
            </a:extLst>
          </p:cNvPr>
          <p:cNvSpPr>
            <a:spLocks/>
          </p:cNvSpPr>
          <p:nvPr/>
        </p:nvSpPr>
        <p:spPr bwMode="auto">
          <a:xfrm>
            <a:off x="0" y="5024794"/>
            <a:ext cx="1717675" cy="1800225"/>
          </a:xfrm>
          <a:custGeom>
            <a:avLst/>
            <a:gdLst/>
            <a:ahLst/>
            <a:cxnLst/>
            <a:rect l="0" t="0" r="r" b="b"/>
            <a:pathLst>
              <a:path w="8540113" h="8949483">
                <a:moveTo>
                  <a:pt x="6224377" y="7776243"/>
                </a:moveTo>
                <a:cubicBezTo>
                  <a:pt x="6277269" y="7774367"/>
                  <a:pt x="6333803" y="7779057"/>
                  <a:pt x="6394795" y="7791252"/>
                </a:cubicBezTo>
                <a:cubicBezTo>
                  <a:pt x="6882729" y="7885059"/>
                  <a:pt x="6905247" y="8053911"/>
                  <a:pt x="7216775" y="7873802"/>
                </a:cubicBezTo>
                <a:cubicBezTo>
                  <a:pt x="7524547" y="7693693"/>
                  <a:pt x="7502027" y="7840032"/>
                  <a:pt x="7261815" y="7956352"/>
                </a:cubicBezTo>
                <a:cubicBezTo>
                  <a:pt x="7025355" y="8076425"/>
                  <a:pt x="6773881" y="8350341"/>
                  <a:pt x="6346003" y="8147718"/>
                </a:cubicBezTo>
                <a:cubicBezTo>
                  <a:pt x="5918123" y="7945096"/>
                  <a:pt x="5726703" y="8219011"/>
                  <a:pt x="5606597" y="8399120"/>
                </a:cubicBezTo>
                <a:cubicBezTo>
                  <a:pt x="5486491" y="8575477"/>
                  <a:pt x="5189977" y="8826879"/>
                  <a:pt x="4893465" y="8849393"/>
                </a:cubicBezTo>
                <a:cubicBezTo>
                  <a:pt x="4596953" y="8875659"/>
                  <a:pt x="4405533" y="8875659"/>
                  <a:pt x="4405533" y="8875659"/>
                </a:cubicBezTo>
                <a:cubicBezTo>
                  <a:pt x="4082747" y="8931943"/>
                  <a:pt x="3928859" y="8755586"/>
                  <a:pt x="4322959" y="8755586"/>
                </a:cubicBezTo>
                <a:cubicBezTo>
                  <a:pt x="4713305" y="8755586"/>
                  <a:pt x="5036091" y="8838136"/>
                  <a:pt x="5370137" y="8459157"/>
                </a:cubicBezTo>
                <a:cubicBezTo>
                  <a:pt x="5662427" y="8124267"/>
                  <a:pt x="5854141" y="7789376"/>
                  <a:pt x="6224377" y="7776243"/>
                </a:cubicBezTo>
                <a:close/>
                <a:moveTo>
                  <a:pt x="7217089" y="7112056"/>
                </a:moveTo>
                <a:cubicBezTo>
                  <a:pt x="7115771" y="7115811"/>
                  <a:pt x="7055729" y="7190916"/>
                  <a:pt x="6988183" y="7254755"/>
                </a:cubicBezTo>
                <a:cubicBezTo>
                  <a:pt x="6894371" y="7344882"/>
                  <a:pt x="6823071" y="7371168"/>
                  <a:pt x="6691733" y="7371168"/>
                </a:cubicBezTo>
                <a:cubicBezTo>
                  <a:pt x="6665465" y="7371168"/>
                  <a:pt x="6654207" y="7401211"/>
                  <a:pt x="6672971" y="7419987"/>
                </a:cubicBezTo>
                <a:cubicBezTo>
                  <a:pt x="6886865" y="7630281"/>
                  <a:pt x="7134533" y="7311084"/>
                  <a:pt x="7228347" y="7130832"/>
                </a:cubicBezTo>
                <a:cubicBezTo>
                  <a:pt x="7232099" y="7123321"/>
                  <a:pt x="7224595" y="7112056"/>
                  <a:pt x="7217089" y="7112056"/>
                </a:cubicBezTo>
                <a:close/>
                <a:moveTo>
                  <a:pt x="4003521" y="6859386"/>
                </a:moveTo>
                <a:cubicBezTo>
                  <a:pt x="4056147" y="6856704"/>
                  <a:pt x="4135705" y="6864444"/>
                  <a:pt x="4221597" y="6886959"/>
                </a:cubicBezTo>
                <a:cubicBezTo>
                  <a:pt x="4446889" y="6947000"/>
                  <a:pt x="4762297" y="7070834"/>
                  <a:pt x="4660915" y="7690003"/>
                </a:cubicBezTo>
                <a:cubicBezTo>
                  <a:pt x="4559535" y="8309173"/>
                  <a:pt x="3947491" y="8586861"/>
                  <a:pt x="3688405" y="8714447"/>
                </a:cubicBezTo>
                <a:cubicBezTo>
                  <a:pt x="3433075" y="8838281"/>
                  <a:pt x="3140195" y="8774488"/>
                  <a:pt x="3008775" y="8714447"/>
                </a:cubicBezTo>
                <a:cubicBezTo>
                  <a:pt x="2881110" y="8654407"/>
                  <a:pt x="2986246" y="8444264"/>
                  <a:pt x="3008775" y="8523068"/>
                </a:cubicBezTo>
                <a:cubicBezTo>
                  <a:pt x="3035059" y="8601871"/>
                  <a:pt x="3117667" y="8718200"/>
                  <a:pt x="3369243" y="8703189"/>
                </a:cubicBezTo>
                <a:cubicBezTo>
                  <a:pt x="3654613" y="8684427"/>
                  <a:pt x="3816071" y="8601871"/>
                  <a:pt x="4131479" y="8372966"/>
                </a:cubicBezTo>
                <a:cubicBezTo>
                  <a:pt x="4446889" y="8147813"/>
                  <a:pt x="4375547" y="7922661"/>
                  <a:pt x="4322977" y="7780064"/>
                </a:cubicBezTo>
                <a:cubicBezTo>
                  <a:pt x="4266655" y="7637467"/>
                  <a:pt x="4123971" y="7581179"/>
                  <a:pt x="4244125" y="7374789"/>
                </a:cubicBezTo>
                <a:cubicBezTo>
                  <a:pt x="4364281" y="7164647"/>
                  <a:pt x="4307959" y="7003288"/>
                  <a:pt x="4060137" y="6939495"/>
                </a:cubicBezTo>
                <a:cubicBezTo>
                  <a:pt x="3902903" y="6897278"/>
                  <a:pt x="3915809" y="6863857"/>
                  <a:pt x="4003521" y="6859386"/>
                </a:cubicBezTo>
                <a:close/>
                <a:moveTo>
                  <a:pt x="7949773" y="6672221"/>
                </a:moveTo>
                <a:cubicBezTo>
                  <a:pt x="7973227" y="6678323"/>
                  <a:pt x="7952587" y="6729019"/>
                  <a:pt x="7866279" y="6815390"/>
                </a:cubicBezTo>
                <a:cubicBezTo>
                  <a:pt x="7689911" y="6988132"/>
                  <a:pt x="7494777" y="6988132"/>
                  <a:pt x="7250863" y="7344882"/>
                </a:cubicBezTo>
                <a:cubicBezTo>
                  <a:pt x="7006947" y="7701631"/>
                  <a:pt x="6815567" y="7690365"/>
                  <a:pt x="6612929" y="7622771"/>
                </a:cubicBezTo>
                <a:cubicBezTo>
                  <a:pt x="6410291" y="7558931"/>
                  <a:pt x="6369013" y="7607750"/>
                  <a:pt x="6335241" y="7611505"/>
                </a:cubicBezTo>
                <a:cubicBezTo>
                  <a:pt x="6068811" y="7656568"/>
                  <a:pt x="6091325" y="7540155"/>
                  <a:pt x="6308973" y="7536400"/>
                </a:cubicBezTo>
                <a:cubicBezTo>
                  <a:pt x="6530373" y="7528889"/>
                  <a:pt x="6620435" y="7344882"/>
                  <a:pt x="6631691" y="7172140"/>
                </a:cubicBezTo>
                <a:cubicBezTo>
                  <a:pt x="6642949" y="6999398"/>
                  <a:pt x="6845587" y="6747796"/>
                  <a:pt x="7130781" y="6856698"/>
                </a:cubicBezTo>
                <a:cubicBezTo>
                  <a:pt x="7419727" y="6961845"/>
                  <a:pt x="7592343" y="6980622"/>
                  <a:pt x="7768713" y="6796614"/>
                </a:cubicBezTo>
                <a:cubicBezTo>
                  <a:pt x="7858775" y="6704610"/>
                  <a:pt x="7926319" y="6666119"/>
                  <a:pt x="7949773" y="6672221"/>
                </a:cubicBezTo>
                <a:close/>
                <a:moveTo>
                  <a:pt x="4721703" y="6238671"/>
                </a:moveTo>
                <a:cubicBezTo>
                  <a:pt x="4715133" y="6240078"/>
                  <a:pt x="4709503" y="6244771"/>
                  <a:pt x="4709503" y="6252278"/>
                </a:cubicBezTo>
                <a:cubicBezTo>
                  <a:pt x="4690735" y="6496272"/>
                  <a:pt x="4814603" y="6777803"/>
                  <a:pt x="4919703" y="6991767"/>
                </a:cubicBezTo>
                <a:cubicBezTo>
                  <a:pt x="4930965" y="7006782"/>
                  <a:pt x="4957239" y="7006782"/>
                  <a:pt x="4960993" y="6988013"/>
                </a:cubicBezTo>
                <a:cubicBezTo>
                  <a:pt x="4994775" y="6740266"/>
                  <a:pt x="4889675" y="6439966"/>
                  <a:pt x="4739533" y="6244770"/>
                </a:cubicBezTo>
                <a:cubicBezTo>
                  <a:pt x="4735779" y="6239140"/>
                  <a:pt x="4728271" y="6237263"/>
                  <a:pt x="4721703" y="6238671"/>
                </a:cubicBezTo>
                <a:close/>
                <a:moveTo>
                  <a:pt x="3638779" y="6112475"/>
                </a:moveTo>
                <a:cubicBezTo>
                  <a:pt x="3627987" y="6112475"/>
                  <a:pt x="3617663" y="6115292"/>
                  <a:pt x="3610155" y="6120925"/>
                </a:cubicBezTo>
                <a:cubicBezTo>
                  <a:pt x="3595141" y="6132191"/>
                  <a:pt x="3587633" y="6139702"/>
                  <a:pt x="3583879" y="6154723"/>
                </a:cubicBezTo>
                <a:cubicBezTo>
                  <a:pt x="3576373" y="6181011"/>
                  <a:pt x="3583879" y="6211054"/>
                  <a:pt x="3610155" y="6222320"/>
                </a:cubicBezTo>
                <a:cubicBezTo>
                  <a:pt x="3760303" y="6301183"/>
                  <a:pt x="3944235" y="6323715"/>
                  <a:pt x="4079367" y="6428866"/>
                </a:cubicBezTo>
                <a:cubicBezTo>
                  <a:pt x="4086875" y="6436377"/>
                  <a:pt x="4094383" y="6425111"/>
                  <a:pt x="4090629" y="6417600"/>
                </a:cubicBezTo>
                <a:cubicBezTo>
                  <a:pt x="4004293" y="6263629"/>
                  <a:pt x="3812855" y="6211054"/>
                  <a:pt x="3670215" y="6120925"/>
                </a:cubicBezTo>
                <a:cubicBezTo>
                  <a:pt x="3660831" y="6115292"/>
                  <a:pt x="3649571" y="6112475"/>
                  <a:pt x="3638779" y="6112475"/>
                </a:cubicBezTo>
                <a:close/>
                <a:moveTo>
                  <a:pt x="3510845" y="5996242"/>
                </a:moveTo>
                <a:cubicBezTo>
                  <a:pt x="3615317" y="6000929"/>
                  <a:pt x="3730745" y="6024693"/>
                  <a:pt x="3850393" y="6079616"/>
                </a:cubicBezTo>
                <a:cubicBezTo>
                  <a:pt x="4173209" y="6229831"/>
                  <a:pt x="4338373" y="6391312"/>
                  <a:pt x="4458491" y="6808159"/>
                </a:cubicBezTo>
                <a:cubicBezTo>
                  <a:pt x="4503535" y="6965885"/>
                  <a:pt x="4477259" y="6980906"/>
                  <a:pt x="4387171" y="6830691"/>
                </a:cubicBezTo>
                <a:cubicBezTo>
                  <a:pt x="4297081" y="6684231"/>
                  <a:pt x="4120659" y="6515240"/>
                  <a:pt x="3880421" y="6571570"/>
                </a:cubicBezTo>
                <a:cubicBezTo>
                  <a:pt x="3643939" y="6624145"/>
                  <a:pt x="3403703" y="6443887"/>
                  <a:pt x="3411209" y="6267385"/>
                </a:cubicBezTo>
                <a:cubicBezTo>
                  <a:pt x="3414963" y="6087127"/>
                  <a:pt x="3231033" y="6068350"/>
                  <a:pt x="3148451" y="6135947"/>
                </a:cubicBezTo>
                <a:cubicBezTo>
                  <a:pt x="3065869" y="6199788"/>
                  <a:pt x="2979535" y="6139702"/>
                  <a:pt x="3110915" y="6075861"/>
                </a:cubicBezTo>
                <a:cubicBezTo>
                  <a:pt x="3193027" y="6033613"/>
                  <a:pt x="3336723" y="5988431"/>
                  <a:pt x="3510845" y="5996242"/>
                </a:cubicBezTo>
                <a:close/>
                <a:moveTo>
                  <a:pt x="823416" y="5926344"/>
                </a:moveTo>
                <a:cubicBezTo>
                  <a:pt x="851556" y="5926813"/>
                  <a:pt x="894704" y="5971846"/>
                  <a:pt x="915339" y="6045024"/>
                </a:cubicBezTo>
                <a:cubicBezTo>
                  <a:pt x="1016643" y="6401534"/>
                  <a:pt x="1249266" y="6581665"/>
                  <a:pt x="1511906" y="6728021"/>
                </a:cubicBezTo>
                <a:cubicBezTo>
                  <a:pt x="1770793" y="6878131"/>
                  <a:pt x="2160999" y="6866872"/>
                  <a:pt x="2397375" y="6776807"/>
                </a:cubicBezTo>
                <a:cubicBezTo>
                  <a:pt x="2637502" y="6686741"/>
                  <a:pt x="2652510" y="6788065"/>
                  <a:pt x="2491175" y="6900647"/>
                </a:cubicBezTo>
                <a:cubicBezTo>
                  <a:pt x="2333591" y="7016982"/>
                  <a:pt x="1969648" y="7050756"/>
                  <a:pt x="1493146" y="6878131"/>
                </a:cubicBezTo>
                <a:cubicBezTo>
                  <a:pt x="1016643" y="6705505"/>
                  <a:pt x="896580" y="6281446"/>
                  <a:pt x="821540" y="6075046"/>
                </a:cubicBezTo>
                <a:cubicBezTo>
                  <a:pt x="782144" y="5969970"/>
                  <a:pt x="795276" y="5925875"/>
                  <a:pt x="823416" y="5926344"/>
                </a:cubicBezTo>
                <a:close/>
                <a:moveTo>
                  <a:pt x="1076555" y="4783726"/>
                </a:moveTo>
                <a:cubicBezTo>
                  <a:pt x="1099069" y="4778092"/>
                  <a:pt x="1091565" y="4806260"/>
                  <a:pt x="1016519" y="4900151"/>
                </a:cubicBezTo>
                <a:cubicBezTo>
                  <a:pt x="903951" y="5042867"/>
                  <a:pt x="802640" y="5418433"/>
                  <a:pt x="825153" y="5591194"/>
                </a:cubicBezTo>
                <a:cubicBezTo>
                  <a:pt x="851419" y="5763954"/>
                  <a:pt x="813896" y="5831556"/>
                  <a:pt x="742603" y="5591194"/>
                </a:cubicBezTo>
                <a:cubicBezTo>
                  <a:pt x="671310" y="5354587"/>
                  <a:pt x="866428" y="4956486"/>
                  <a:pt x="956483" y="4870106"/>
                </a:cubicBezTo>
                <a:cubicBezTo>
                  <a:pt x="1001510" y="4828794"/>
                  <a:pt x="1054042" y="4789360"/>
                  <a:pt x="1076555" y="4783726"/>
                </a:cubicBezTo>
                <a:close/>
                <a:moveTo>
                  <a:pt x="1606218" y="4744746"/>
                </a:moveTo>
                <a:cubicBezTo>
                  <a:pt x="1614180" y="4749803"/>
                  <a:pt x="1610133" y="4781115"/>
                  <a:pt x="1583388" y="4855700"/>
                </a:cubicBezTo>
                <a:cubicBezTo>
                  <a:pt x="1512068" y="5050841"/>
                  <a:pt x="1425733" y="5287262"/>
                  <a:pt x="1617171" y="5414855"/>
                </a:cubicBezTo>
                <a:cubicBezTo>
                  <a:pt x="2000048" y="5662534"/>
                  <a:pt x="1939989" y="5883944"/>
                  <a:pt x="1587142" y="5628760"/>
                </a:cubicBezTo>
                <a:cubicBezTo>
                  <a:pt x="1238048" y="5373575"/>
                  <a:pt x="1470777" y="4957023"/>
                  <a:pt x="1515821" y="4859453"/>
                </a:cubicBezTo>
                <a:cubicBezTo>
                  <a:pt x="1546320" y="4800817"/>
                  <a:pt x="1592948" y="4736317"/>
                  <a:pt x="1606218" y="4744746"/>
                </a:cubicBezTo>
                <a:close/>
                <a:moveTo>
                  <a:pt x="5186243" y="4483965"/>
                </a:moveTo>
                <a:cubicBezTo>
                  <a:pt x="5182957" y="4485842"/>
                  <a:pt x="5181079" y="4489595"/>
                  <a:pt x="5182957" y="4495225"/>
                </a:cubicBezTo>
                <a:cubicBezTo>
                  <a:pt x="5273087" y="4705399"/>
                  <a:pt x="5385749" y="4904314"/>
                  <a:pt x="5472123" y="5118243"/>
                </a:cubicBezTo>
                <a:cubicBezTo>
                  <a:pt x="5539721" y="5290887"/>
                  <a:pt x="5577275" y="5493556"/>
                  <a:pt x="5697447" y="5639928"/>
                </a:cubicBezTo>
                <a:cubicBezTo>
                  <a:pt x="5719979" y="5669953"/>
                  <a:pt x="5776311" y="5647434"/>
                  <a:pt x="5772555" y="5609903"/>
                </a:cubicBezTo>
                <a:cubicBezTo>
                  <a:pt x="5753779" y="5403481"/>
                  <a:pt x="5626095" y="5193305"/>
                  <a:pt x="5532209" y="5005649"/>
                </a:cubicBezTo>
                <a:cubicBezTo>
                  <a:pt x="5442079" y="4821746"/>
                  <a:pt x="5348195" y="4626583"/>
                  <a:pt x="5197979" y="4483965"/>
                </a:cubicBezTo>
                <a:cubicBezTo>
                  <a:pt x="5194225" y="4482089"/>
                  <a:pt x="5189529" y="4482089"/>
                  <a:pt x="5186243" y="4483965"/>
                </a:cubicBezTo>
                <a:close/>
                <a:moveTo>
                  <a:pt x="61936" y="4397783"/>
                </a:moveTo>
                <a:cubicBezTo>
                  <a:pt x="73207" y="4396711"/>
                  <a:pt x="85378" y="4396939"/>
                  <a:pt x="97879" y="4398545"/>
                </a:cubicBezTo>
                <a:cubicBezTo>
                  <a:pt x="131216" y="4402826"/>
                  <a:pt x="166900" y="4416901"/>
                  <a:pt x="194132" y="4442237"/>
                </a:cubicBezTo>
                <a:cubicBezTo>
                  <a:pt x="303063" y="4543577"/>
                  <a:pt x="795127" y="4693712"/>
                  <a:pt x="915326" y="4622398"/>
                </a:cubicBezTo>
                <a:cubicBezTo>
                  <a:pt x="1035525" y="4551083"/>
                  <a:pt x="1215823" y="4517303"/>
                  <a:pt x="1028012" y="4641165"/>
                </a:cubicBezTo>
                <a:cubicBezTo>
                  <a:pt x="750052" y="4825081"/>
                  <a:pt x="460824" y="4753767"/>
                  <a:pt x="152814" y="4584864"/>
                </a:cubicBezTo>
                <a:cubicBezTo>
                  <a:pt x="-51782" y="4476485"/>
                  <a:pt x="-16964" y="4405285"/>
                  <a:pt x="61936" y="4397783"/>
                </a:cubicBezTo>
                <a:close/>
                <a:moveTo>
                  <a:pt x="3469769" y="4352824"/>
                </a:moveTo>
                <a:cubicBezTo>
                  <a:pt x="3441969" y="4358278"/>
                  <a:pt x="3417337" y="4388543"/>
                  <a:pt x="3437043" y="4416696"/>
                </a:cubicBezTo>
                <a:cubicBezTo>
                  <a:pt x="3594693" y="4641919"/>
                  <a:pt x="3842429" y="4777054"/>
                  <a:pt x="4022601" y="4976002"/>
                </a:cubicBezTo>
                <a:cubicBezTo>
                  <a:pt x="4116439" y="5073600"/>
                  <a:pt x="4240307" y="5253780"/>
                  <a:pt x="4394203" y="5257534"/>
                </a:cubicBezTo>
                <a:cubicBezTo>
                  <a:pt x="4394203" y="5257534"/>
                  <a:pt x="4394203" y="5253780"/>
                  <a:pt x="4394203" y="5253780"/>
                </a:cubicBezTo>
                <a:cubicBezTo>
                  <a:pt x="4296611" y="5096122"/>
                  <a:pt x="4165235" y="4930957"/>
                  <a:pt x="4030107" y="4803330"/>
                </a:cubicBezTo>
                <a:cubicBezTo>
                  <a:pt x="3868703" y="4649426"/>
                  <a:pt x="3696039" y="4465495"/>
                  <a:pt x="3497099" y="4356636"/>
                </a:cubicBezTo>
                <a:cubicBezTo>
                  <a:pt x="3488653" y="4351944"/>
                  <a:pt x="3479035" y="4351005"/>
                  <a:pt x="3469769" y="4352824"/>
                </a:cubicBezTo>
                <a:close/>
                <a:moveTo>
                  <a:pt x="2599976" y="4023990"/>
                </a:moveTo>
                <a:cubicBezTo>
                  <a:pt x="2646754" y="4024048"/>
                  <a:pt x="2693131" y="4026071"/>
                  <a:pt x="2738878" y="4030060"/>
                </a:cubicBezTo>
                <a:cubicBezTo>
                  <a:pt x="3470825" y="4093873"/>
                  <a:pt x="4679475" y="4671949"/>
                  <a:pt x="5069847" y="6068344"/>
                </a:cubicBezTo>
                <a:cubicBezTo>
                  <a:pt x="5463971" y="7460986"/>
                  <a:pt x="4615665" y="8283058"/>
                  <a:pt x="4206525" y="8632157"/>
                </a:cubicBezTo>
                <a:cubicBezTo>
                  <a:pt x="3793633" y="8977502"/>
                  <a:pt x="3016643" y="9093868"/>
                  <a:pt x="2821457" y="8710985"/>
                </a:cubicBezTo>
                <a:cubicBezTo>
                  <a:pt x="2622518" y="8328103"/>
                  <a:pt x="3166785" y="7967743"/>
                  <a:pt x="3275639" y="8226752"/>
                </a:cubicBezTo>
                <a:cubicBezTo>
                  <a:pt x="3384493" y="8485760"/>
                  <a:pt x="3140511" y="8620895"/>
                  <a:pt x="2990368" y="8406932"/>
                </a:cubicBezTo>
                <a:cubicBezTo>
                  <a:pt x="2862746" y="8421947"/>
                  <a:pt x="2765153" y="8744769"/>
                  <a:pt x="3178047" y="8834859"/>
                </a:cubicBezTo>
                <a:cubicBezTo>
                  <a:pt x="3587185" y="8924949"/>
                  <a:pt x="3812399" y="8816090"/>
                  <a:pt x="4409219" y="8316842"/>
                </a:cubicBezTo>
                <a:cubicBezTo>
                  <a:pt x="5009789" y="7817593"/>
                  <a:pt x="4945979" y="7175701"/>
                  <a:pt x="4694489" y="6924200"/>
                </a:cubicBezTo>
                <a:cubicBezTo>
                  <a:pt x="4446753" y="6672698"/>
                  <a:pt x="4510565" y="6469996"/>
                  <a:pt x="4536839" y="6316092"/>
                </a:cubicBezTo>
                <a:cubicBezTo>
                  <a:pt x="4563115" y="6165942"/>
                  <a:pt x="4401711" y="5843119"/>
                  <a:pt x="4161483" y="5940717"/>
                </a:cubicBezTo>
                <a:cubicBezTo>
                  <a:pt x="3917501" y="6038314"/>
                  <a:pt x="3917501" y="5906933"/>
                  <a:pt x="4214033" y="5835612"/>
                </a:cubicBezTo>
                <a:cubicBezTo>
                  <a:pt x="4510565" y="5764290"/>
                  <a:pt x="4758301" y="5959485"/>
                  <a:pt x="4829619" y="6083359"/>
                </a:cubicBezTo>
                <a:cubicBezTo>
                  <a:pt x="4900937" y="6210987"/>
                  <a:pt x="4938471" y="6522548"/>
                  <a:pt x="4983515" y="6226002"/>
                </a:cubicBezTo>
                <a:cubicBezTo>
                  <a:pt x="5024803" y="5933209"/>
                  <a:pt x="4634433" y="5467744"/>
                  <a:pt x="4097671" y="5467744"/>
                </a:cubicBezTo>
                <a:cubicBezTo>
                  <a:pt x="3560911" y="5467744"/>
                  <a:pt x="3437043" y="4788315"/>
                  <a:pt x="3256871" y="4548075"/>
                </a:cubicBezTo>
                <a:cubicBezTo>
                  <a:pt x="3080453" y="4307837"/>
                  <a:pt x="2881514" y="3985015"/>
                  <a:pt x="2033207" y="4315345"/>
                </a:cubicBezTo>
                <a:cubicBezTo>
                  <a:pt x="1184899" y="4645672"/>
                  <a:pt x="1139857" y="5235011"/>
                  <a:pt x="1229942" y="5700477"/>
                </a:cubicBezTo>
                <a:cubicBezTo>
                  <a:pt x="1320028" y="6165942"/>
                  <a:pt x="1890571" y="6368644"/>
                  <a:pt x="2303464" y="6165942"/>
                </a:cubicBezTo>
                <a:cubicBezTo>
                  <a:pt x="2712603" y="5959485"/>
                  <a:pt x="2596243" y="5494020"/>
                  <a:pt x="2408564" y="5280056"/>
                </a:cubicBezTo>
                <a:cubicBezTo>
                  <a:pt x="2220885" y="5066092"/>
                  <a:pt x="2018193" y="5137414"/>
                  <a:pt x="1890571" y="5280056"/>
                </a:cubicBezTo>
                <a:cubicBezTo>
                  <a:pt x="1766703" y="5422699"/>
                  <a:pt x="2059482" y="5494020"/>
                  <a:pt x="1856789" y="5494020"/>
                </a:cubicBezTo>
                <a:cubicBezTo>
                  <a:pt x="1650342" y="5494020"/>
                  <a:pt x="1819253" y="4957234"/>
                  <a:pt x="2205871" y="5047324"/>
                </a:cubicBezTo>
                <a:cubicBezTo>
                  <a:pt x="2588735" y="5137414"/>
                  <a:pt x="3016643" y="5726753"/>
                  <a:pt x="2472375" y="6334861"/>
                </a:cubicBezTo>
                <a:cubicBezTo>
                  <a:pt x="1928107" y="6942968"/>
                  <a:pt x="880860" y="6297323"/>
                  <a:pt x="997221" y="5351378"/>
                </a:cubicBezTo>
                <a:cubicBezTo>
                  <a:pt x="1106309" y="4464556"/>
                  <a:pt x="1898298" y="4023124"/>
                  <a:pt x="2599976" y="4023990"/>
                </a:cubicBezTo>
                <a:close/>
                <a:moveTo>
                  <a:pt x="1835894" y="3833728"/>
                </a:moveTo>
                <a:cubicBezTo>
                  <a:pt x="1735785" y="3827745"/>
                  <a:pt x="1626704" y="3869273"/>
                  <a:pt x="1545069" y="3917136"/>
                </a:cubicBezTo>
                <a:cubicBezTo>
                  <a:pt x="1413702" y="3992214"/>
                  <a:pt x="1342389" y="4074801"/>
                  <a:pt x="1278582" y="4213696"/>
                </a:cubicBezTo>
                <a:cubicBezTo>
                  <a:pt x="1278582" y="4217450"/>
                  <a:pt x="1282335" y="4221204"/>
                  <a:pt x="1286089" y="4221204"/>
                </a:cubicBezTo>
                <a:cubicBezTo>
                  <a:pt x="1387429" y="4153633"/>
                  <a:pt x="1503782" y="4082308"/>
                  <a:pt x="1616382" y="4033507"/>
                </a:cubicBezTo>
                <a:cubicBezTo>
                  <a:pt x="1717722" y="3984706"/>
                  <a:pt x="1834076" y="3965936"/>
                  <a:pt x="1931662" y="3909628"/>
                </a:cubicBezTo>
                <a:cubicBezTo>
                  <a:pt x="1950429" y="3898366"/>
                  <a:pt x="1950429" y="3868334"/>
                  <a:pt x="1931662" y="3857073"/>
                </a:cubicBezTo>
                <a:cubicBezTo>
                  <a:pt x="1901636" y="3842996"/>
                  <a:pt x="1869263" y="3835722"/>
                  <a:pt x="1835894" y="3833728"/>
                </a:cubicBezTo>
                <a:close/>
                <a:moveTo>
                  <a:pt x="1623200" y="3149757"/>
                </a:moveTo>
                <a:cubicBezTo>
                  <a:pt x="1639238" y="3155859"/>
                  <a:pt x="1670219" y="3228290"/>
                  <a:pt x="1698955" y="3293983"/>
                </a:cubicBezTo>
                <a:cubicBezTo>
                  <a:pt x="1755256" y="3414109"/>
                  <a:pt x="1980456" y="3425371"/>
                  <a:pt x="2070536" y="3387831"/>
                </a:cubicBezTo>
                <a:cubicBezTo>
                  <a:pt x="2160616" y="3354046"/>
                  <a:pt x="2303243" y="3372816"/>
                  <a:pt x="2427103" y="3500449"/>
                </a:cubicBezTo>
                <a:cubicBezTo>
                  <a:pt x="2550963" y="3631837"/>
                  <a:pt x="2637289" y="3680638"/>
                  <a:pt x="2873749" y="3691900"/>
                </a:cubicBezTo>
                <a:cubicBezTo>
                  <a:pt x="3110209" y="3703162"/>
                  <a:pt x="3594389" y="3943413"/>
                  <a:pt x="3789563" y="4097324"/>
                </a:cubicBezTo>
                <a:cubicBezTo>
                  <a:pt x="3988489" y="4251236"/>
                  <a:pt x="4405111" y="4667919"/>
                  <a:pt x="4134871" y="4431424"/>
                </a:cubicBezTo>
                <a:cubicBezTo>
                  <a:pt x="3860877" y="4187418"/>
                  <a:pt x="3297877" y="3890858"/>
                  <a:pt x="2851229" y="3842057"/>
                </a:cubicBezTo>
                <a:cubicBezTo>
                  <a:pt x="2404583" y="3793256"/>
                  <a:pt x="1969196" y="3894612"/>
                  <a:pt x="1593862" y="4187418"/>
                </a:cubicBezTo>
                <a:cubicBezTo>
                  <a:pt x="1218529" y="4480223"/>
                  <a:pt x="1008342" y="4453947"/>
                  <a:pt x="719335" y="4393885"/>
                </a:cubicBezTo>
                <a:cubicBezTo>
                  <a:pt x="426575" y="4337576"/>
                  <a:pt x="325235" y="4194926"/>
                  <a:pt x="651775" y="4300036"/>
                </a:cubicBezTo>
                <a:cubicBezTo>
                  <a:pt x="978315" y="4408901"/>
                  <a:pt x="1057135" y="4093570"/>
                  <a:pt x="1139709" y="3984706"/>
                </a:cubicBezTo>
                <a:cubicBezTo>
                  <a:pt x="1226035" y="3875842"/>
                  <a:pt x="1533809" y="3549250"/>
                  <a:pt x="1909142" y="3751963"/>
                </a:cubicBezTo>
                <a:cubicBezTo>
                  <a:pt x="2284476" y="3954675"/>
                  <a:pt x="2284476" y="3616822"/>
                  <a:pt x="1980456" y="3691900"/>
                </a:cubicBezTo>
                <a:cubicBezTo>
                  <a:pt x="1886622" y="3710669"/>
                  <a:pt x="1657669" y="3590544"/>
                  <a:pt x="1623889" y="3312754"/>
                </a:cubicBezTo>
                <a:cubicBezTo>
                  <a:pt x="1609814" y="3207173"/>
                  <a:pt x="1609462" y="3161247"/>
                  <a:pt x="1617291" y="3151415"/>
                </a:cubicBezTo>
                <a:cubicBezTo>
                  <a:pt x="1618922" y="3149366"/>
                  <a:pt x="1620908" y="3148885"/>
                  <a:pt x="1623200" y="3149757"/>
                </a:cubicBezTo>
                <a:close/>
                <a:moveTo>
                  <a:pt x="7711583" y="3105953"/>
                </a:moveTo>
                <a:cubicBezTo>
                  <a:pt x="7733657" y="3105484"/>
                  <a:pt x="7784383" y="3136458"/>
                  <a:pt x="7836987" y="3185266"/>
                </a:cubicBezTo>
                <a:cubicBezTo>
                  <a:pt x="7923409" y="3271619"/>
                  <a:pt x="8122555" y="3395516"/>
                  <a:pt x="8141343" y="3722155"/>
                </a:cubicBezTo>
                <a:cubicBezTo>
                  <a:pt x="8156371" y="4048793"/>
                  <a:pt x="7836987" y="3984967"/>
                  <a:pt x="7908379" y="3800998"/>
                </a:cubicBezTo>
                <a:cubicBezTo>
                  <a:pt x="7979771" y="3617030"/>
                  <a:pt x="7882077" y="3372989"/>
                  <a:pt x="7758081" y="3215302"/>
                </a:cubicBezTo>
                <a:cubicBezTo>
                  <a:pt x="7696083" y="3138335"/>
                  <a:pt x="7689507" y="3106422"/>
                  <a:pt x="7711583" y="3105953"/>
                </a:cubicBezTo>
                <a:close/>
                <a:moveTo>
                  <a:pt x="5375171" y="2691840"/>
                </a:moveTo>
                <a:cubicBezTo>
                  <a:pt x="5400403" y="2701143"/>
                  <a:pt x="5198215" y="3042062"/>
                  <a:pt x="5107849" y="3230421"/>
                </a:cubicBezTo>
                <a:cubicBezTo>
                  <a:pt x="4976411" y="3500647"/>
                  <a:pt x="4867503" y="3943517"/>
                  <a:pt x="5321907" y="4277545"/>
                </a:cubicBezTo>
                <a:cubicBezTo>
                  <a:pt x="5776311" y="4611570"/>
                  <a:pt x="6181893" y="5287134"/>
                  <a:pt x="5952815" y="5812572"/>
                </a:cubicBezTo>
                <a:cubicBezTo>
                  <a:pt x="5727491" y="6338010"/>
                  <a:pt x="6061721" y="6086550"/>
                  <a:pt x="6084253" y="5883881"/>
                </a:cubicBezTo>
                <a:cubicBezTo>
                  <a:pt x="6106785" y="5681212"/>
                  <a:pt x="6106785" y="5287134"/>
                  <a:pt x="6429751" y="5088218"/>
                </a:cubicBezTo>
                <a:cubicBezTo>
                  <a:pt x="6752715" y="4885549"/>
                  <a:pt x="6610009" y="5001896"/>
                  <a:pt x="6538657" y="5230837"/>
                </a:cubicBezTo>
                <a:cubicBezTo>
                  <a:pt x="6467305" y="5456024"/>
                  <a:pt x="6763981" y="6015240"/>
                  <a:pt x="6369663" y="6277959"/>
                </a:cubicBezTo>
                <a:cubicBezTo>
                  <a:pt x="5979103" y="6540679"/>
                  <a:pt x="5750023" y="6897226"/>
                  <a:pt x="5667403" y="7193723"/>
                </a:cubicBezTo>
                <a:cubicBezTo>
                  <a:pt x="5584785" y="7490220"/>
                  <a:pt x="5750023" y="7418911"/>
                  <a:pt x="5821375" y="7133673"/>
                </a:cubicBezTo>
                <a:cubicBezTo>
                  <a:pt x="5892727" y="6848435"/>
                  <a:pt x="6106785" y="6859695"/>
                  <a:pt x="6287045" y="6799645"/>
                </a:cubicBezTo>
                <a:cubicBezTo>
                  <a:pt x="6467305" y="6743348"/>
                  <a:pt x="6775247" y="6574457"/>
                  <a:pt x="6512369" y="6848435"/>
                </a:cubicBezTo>
                <a:cubicBezTo>
                  <a:pt x="6253247" y="7122414"/>
                  <a:pt x="6670095" y="7385133"/>
                  <a:pt x="6072987" y="7516492"/>
                </a:cubicBezTo>
                <a:cubicBezTo>
                  <a:pt x="5475879" y="7647852"/>
                  <a:pt x="5487145" y="7981880"/>
                  <a:pt x="5415793" y="8098227"/>
                </a:cubicBezTo>
                <a:cubicBezTo>
                  <a:pt x="5344439" y="8218327"/>
                  <a:pt x="4987677" y="8646183"/>
                  <a:pt x="4499475" y="8672455"/>
                </a:cubicBezTo>
                <a:cubicBezTo>
                  <a:pt x="4176511" y="8687468"/>
                  <a:pt x="4345503" y="8634924"/>
                  <a:pt x="4597115" y="8541096"/>
                </a:cubicBezTo>
                <a:cubicBezTo>
                  <a:pt x="4844971" y="8443515"/>
                  <a:pt x="5415793" y="7861780"/>
                  <a:pt x="5547231" y="7002313"/>
                </a:cubicBezTo>
                <a:cubicBezTo>
                  <a:pt x="5678671" y="6146600"/>
                  <a:pt x="5644871" y="5692471"/>
                  <a:pt x="5156669" y="4859277"/>
                </a:cubicBezTo>
                <a:cubicBezTo>
                  <a:pt x="4668467" y="4026085"/>
                  <a:pt x="4724799" y="3500647"/>
                  <a:pt x="5167935" y="2930172"/>
                </a:cubicBezTo>
                <a:cubicBezTo>
                  <a:pt x="5305241" y="2751897"/>
                  <a:pt x="5363701" y="2687611"/>
                  <a:pt x="5375171" y="2691840"/>
                </a:cubicBezTo>
                <a:close/>
                <a:moveTo>
                  <a:pt x="7258653" y="2288256"/>
                </a:moveTo>
                <a:cubicBezTo>
                  <a:pt x="7476367" y="2288256"/>
                  <a:pt x="7679067" y="2307018"/>
                  <a:pt x="7836721" y="2479623"/>
                </a:cubicBezTo>
                <a:cubicBezTo>
                  <a:pt x="7990623" y="2652227"/>
                  <a:pt x="7968101" y="2847345"/>
                  <a:pt x="8264643" y="2907382"/>
                </a:cubicBezTo>
                <a:cubicBezTo>
                  <a:pt x="8561185" y="2967418"/>
                  <a:pt x="8497373" y="2959913"/>
                  <a:pt x="8347225" y="2989932"/>
                </a:cubicBezTo>
                <a:cubicBezTo>
                  <a:pt x="8197077" y="3019950"/>
                  <a:pt x="7806693" y="3072482"/>
                  <a:pt x="7705343" y="2854850"/>
                </a:cubicBezTo>
                <a:cubicBezTo>
                  <a:pt x="7603993" y="2633465"/>
                  <a:pt x="7521411" y="2442100"/>
                  <a:pt x="7262407" y="2370807"/>
                </a:cubicBezTo>
                <a:cubicBezTo>
                  <a:pt x="7055953" y="2314522"/>
                  <a:pt x="7037185" y="2288256"/>
                  <a:pt x="7258653" y="2288256"/>
                </a:cubicBezTo>
                <a:close/>
                <a:moveTo>
                  <a:pt x="6036311" y="2275736"/>
                </a:moveTo>
                <a:cubicBezTo>
                  <a:pt x="6108539" y="2275188"/>
                  <a:pt x="6184463" y="2279133"/>
                  <a:pt x="6264259" y="2288049"/>
                </a:cubicBezTo>
                <a:cubicBezTo>
                  <a:pt x="7537247" y="2430715"/>
                  <a:pt x="7465899" y="3966247"/>
                  <a:pt x="6681077" y="3943721"/>
                </a:cubicBezTo>
                <a:cubicBezTo>
                  <a:pt x="5892501" y="3921194"/>
                  <a:pt x="5978869" y="3181587"/>
                  <a:pt x="6110299" y="3226639"/>
                </a:cubicBezTo>
                <a:cubicBezTo>
                  <a:pt x="6237973" y="3275445"/>
                  <a:pt x="6001399" y="3632109"/>
                  <a:pt x="6346871" y="3752248"/>
                </a:cubicBezTo>
                <a:cubicBezTo>
                  <a:pt x="6692343" y="3872388"/>
                  <a:pt x="7191775" y="3801055"/>
                  <a:pt x="7086631" y="3358041"/>
                </a:cubicBezTo>
                <a:cubicBezTo>
                  <a:pt x="6977733" y="2918781"/>
                  <a:pt x="6823773" y="3312989"/>
                  <a:pt x="6549649" y="3098990"/>
                </a:cubicBezTo>
                <a:cubicBezTo>
                  <a:pt x="6275523" y="2881238"/>
                  <a:pt x="6632261" y="2607170"/>
                  <a:pt x="6050217" y="2513311"/>
                </a:cubicBezTo>
                <a:cubicBezTo>
                  <a:pt x="5464417" y="2419452"/>
                  <a:pt x="5179027" y="2573381"/>
                  <a:pt x="5025067" y="2847449"/>
                </a:cubicBezTo>
                <a:cubicBezTo>
                  <a:pt x="4867351" y="3121517"/>
                  <a:pt x="4822289" y="3144042"/>
                  <a:pt x="4690859" y="3718459"/>
                </a:cubicBezTo>
                <a:cubicBezTo>
                  <a:pt x="4701421" y="3303134"/>
                  <a:pt x="4952913" y="2283957"/>
                  <a:pt x="6036311" y="2275736"/>
                </a:cubicBezTo>
                <a:close/>
                <a:moveTo>
                  <a:pt x="6565299" y="2216260"/>
                </a:moveTo>
                <a:cubicBezTo>
                  <a:pt x="6581603" y="2218429"/>
                  <a:pt x="6610693" y="2225701"/>
                  <a:pt x="6654795" y="2239774"/>
                </a:cubicBezTo>
                <a:cubicBezTo>
                  <a:pt x="7056407" y="2367370"/>
                  <a:pt x="7394213" y="2633821"/>
                  <a:pt x="7664457" y="3275556"/>
                </a:cubicBezTo>
                <a:cubicBezTo>
                  <a:pt x="7930947" y="3921043"/>
                  <a:pt x="7525581" y="4179989"/>
                  <a:pt x="7352925" y="4270057"/>
                </a:cubicBezTo>
                <a:cubicBezTo>
                  <a:pt x="7180269" y="4360125"/>
                  <a:pt x="7120215" y="4746667"/>
                  <a:pt x="7262843" y="4859252"/>
                </a:cubicBezTo>
                <a:cubicBezTo>
                  <a:pt x="7405473" y="4971837"/>
                  <a:pt x="7694483" y="5080669"/>
                  <a:pt x="7334157" y="4990601"/>
                </a:cubicBezTo>
                <a:cubicBezTo>
                  <a:pt x="6977585" y="4900533"/>
                  <a:pt x="7015119" y="4300080"/>
                  <a:pt x="7240323" y="4078663"/>
                </a:cubicBezTo>
                <a:cubicBezTo>
                  <a:pt x="7465527" y="3860998"/>
                  <a:pt x="7514321" y="3557019"/>
                  <a:pt x="7412979" y="3110431"/>
                </a:cubicBezTo>
                <a:cubicBezTo>
                  <a:pt x="7311637" y="2663844"/>
                  <a:pt x="6864985" y="2341100"/>
                  <a:pt x="6703589" y="2288561"/>
                </a:cubicBezTo>
                <a:cubicBezTo>
                  <a:pt x="6582541" y="2249156"/>
                  <a:pt x="6516389" y="2209751"/>
                  <a:pt x="6565299" y="2216260"/>
                </a:cubicBezTo>
                <a:close/>
                <a:moveTo>
                  <a:pt x="2365424" y="872483"/>
                </a:moveTo>
                <a:cubicBezTo>
                  <a:pt x="2582582" y="878439"/>
                  <a:pt x="2868017" y="992205"/>
                  <a:pt x="3035582" y="1304343"/>
                </a:cubicBezTo>
                <a:cubicBezTo>
                  <a:pt x="3227085" y="1661073"/>
                  <a:pt x="3095661" y="1882621"/>
                  <a:pt x="2937953" y="1946457"/>
                </a:cubicBezTo>
                <a:cubicBezTo>
                  <a:pt x="2784000" y="2014048"/>
                  <a:pt x="2825304" y="1972742"/>
                  <a:pt x="2964238" y="1762459"/>
                </a:cubicBezTo>
                <a:cubicBezTo>
                  <a:pt x="3099417" y="1555932"/>
                  <a:pt x="2851589" y="1195447"/>
                  <a:pt x="2701391" y="1214222"/>
                </a:cubicBezTo>
                <a:cubicBezTo>
                  <a:pt x="2551192" y="1232997"/>
                  <a:pt x="2374709" y="1225487"/>
                  <a:pt x="2254551" y="1112836"/>
                </a:cubicBezTo>
                <a:cubicBezTo>
                  <a:pt x="2134392" y="1000184"/>
                  <a:pt x="1991703" y="1030225"/>
                  <a:pt x="1770161" y="1398219"/>
                </a:cubicBezTo>
                <a:cubicBezTo>
                  <a:pt x="1552373" y="1769970"/>
                  <a:pt x="1807710" y="2036578"/>
                  <a:pt x="1837750" y="2216820"/>
                </a:cubicBezTo>
                <a:cubicBezTo>
                  <a:pt x="1867790" y="2393308"/>
                  <a:pt x="1991703" y="2464654"/>
                  <a:pt x="1901584" y="2235595"/>
                </a:cubicBezTo>
                <a:cubicBezTo>
                  <a:pt x="1815220" y="2002782"/>
                  <a:pt x="2089332" y="1702379"/>
                  <a:pt x="2171941" y="1642298"/>
                </a:cubicBezTo>
                <a:cubicBezTo>
                  <a:pt x="2254551" y="1585972"/>
                  <a:pt x="2254551" y="1518381"/>
                  <a:pt x="2277080" y="1661073"/>
                </a:cubicBezTo>
                <a:cubicBezTo>
                  <a:pt x="2303365" y="1803765"/>
                  <a:pt x="2427279" y="1961477"/>
                  <a:pt x="2303365" y="2115434"/>
                </a:cubicBezTo>
                <a:cubicBezTo>
                  <a:pt x="2175696" y="2269391"/>
                  <a:pt x="1897829" y="2656161"/>
                  <a:pt x="2232021" y="2997871"/>
                </a:cubicBezTo>
                <a:cubicBezTo>
                  <a:pt x="2562457" y="3335825"/>
                  <a:pt x="2994278" y="3335825"/>
                  <a:pt x="3313449" y="3347090"/>
                </a:cubicBezTo>
                <a:cubicBezTo>
                  <a:pt x="3636375" y="3358355"/>
                  <a:pt x="3850409" y="3478517"/>
                  <a:pt x="4011871" y="3823981"/>
                </a:cubicBezTo>
                <a:cubicBezTo>
                  <a:pt x="4173335" y="4169446"/>
                  <a:pt x="4068195" y="4139405"/>
                  <a:pt x="3951793" y="3876552"/>
                </a:cubicBezTo>
                <a:cubicBezTo>
                  <a:pt x="3880449" y="3718840"/>
                  <a:pt x="3887959" y="3561128"/>
                  <a:pt x="3369773" y="3501047"/>
                </a:cubicBezTo>
                <a:cubicBezTo>
                  <a:pt x="2851589" y="3444721"/>
                  <a:pt x="2446053" y="3313295"/>
                  <a:pt x="2171941" y="3072971"/>
                </a:cubicBezTo>
                <a:cubicBezTo>
                  <a:pt x="1897829" y="2836403"/>
                  <a:pt x="1582413" y="2261881"/>
                  <a:pt x="1604942" y="1728664"/>
                </a:cubicBezTo>
                <a:cubicBezTo>
                  <a:pt x="1627472" y="1191692"/>
                  <a:pt x="2059293" y="898798"/>
                  <a:pt x="2277080" y="876268"/>
                </a:cubicBezTo>
                <a:cubicBezTo>
                  <a:pt x="2304773" y="872982"/>
                  <a:pt x="2334402" y="871632"/>
                  <a:pt x="2365424" y="872483"/>
                </a:cubicBezTo>
                <a:close/>
                <a:moveTo>
                  <a:pt x="5343159" y="819967"/>
                </a:moveTo>
                <a:cubicBezTo>
                  <a:pt x="5349043" y="842159"/>
                  <a:pt x="5050711" y="1207731"/>
                  <a:pt x="4987815" y="1275472"/>
                </a:cubicBezTo>
                <a:cubicBezTo>
                  <a:pt x="4893983" y="1384327"/>
                  <a:pt x="4334749" y="2120033"/>
                  <a:pt x="4394801" y="2788175"/>
                </a:cubicBezTo>
                <a:cubicBezTo>
                  <a:pt x="4451099" y="3456317"/>
                  <a:pt x="4544931" y="4225806"/>
                  <a:pt x="5062879" y="5156700"/>
                </a:cubicBezTo>
                <a:cubicBezTo>
                  <a:pt x="5441957" y="5836103"/>
                  <a:pt x="5689671" y="6237738"/>
                  <a:pt x="5471983" y="7176140"/>
                </a:cubicBezTo>
                <a:cubicBezTo>
                  <a:pt x="5453217" y="7277487"/>
                  <a:pt x="5374399" y="7468921"/>
                  <a:pt x="5239281" y="7660355"/>
                </a:cubicBezTo>
                <a:cubicBezTo>
                  <a:pt x="5393165" y="7247459"/>
                  <a:pt x="5678411" y="6658142"/>
                  <a:pt x="5299333" y="5836103"/>
                </a:cubicBezTo>
                <a:cubicBezTo>
                  <a:pt x="4916503" y="5014063"/>
                  <a:pt x="4668789" y="4717528"/>
                  <a:pt x="4428581" y="4049387"/>
                </a:cubicBezTo>
                <a:cubicBezTo>
                  <a:pt x="4192125" y="3384999"/>
                  <a:pt x="4000711" y="3775374"/>
                  <a:pt x="3951919" y="3242362"/>
                </a:cubicBezTo>
                <a:cubicBezTo>
                  <a:pt x="3906879" y="2705596"/>
                  <a:pt x="3760503" y="2739379"/>
                  <a:pt x="3644151" y="2705596"/>
                </a:cubicBezTo>
                <a:cubicBezTo>
                  <a:pt x="3524047" y="2668060"/>
                  <a:pt x="3606619" y="2634277"/>
                  <a:pt x="3749243" y="2645538"/>
                </a:cubicBezTo>
                <a:cubicBezTo>
                  <a:pt x="3891867" y="2656799"/>
                  <a:pt x="4105801" y="2882016"/>
                  <a:pt x="4154593" y="3122246"/>
                </a:cubicBezTo>
                <a:cubicBezTo>
                  <a:pt x="4203385" y="3358724"/>
                  <a:pt x="4285957" y="3253623"/>
                  <a:pt x="4225905" y="2990870"/>
                </a:cubicBezTo>
                <a:cubicBezTo>
                  <a:pt x="4165853" y="2728118"/>
                  <a:pt x="4177113" y="2063729"/>
                  <a:pt x="4965295" y="1204153"/>
                </a:cubicBezTo>
                <a:cubicBezTo>
                  <a:pt x="5210429" y="936709"/>
                  <a:pt x="5314083" y="833118"/>
                  <a:pt x="5337765" y="820297"/>
                </a:cubicBezTo>
                <a:cubicBezTo>
                  <a:pt x="5341021" y="818535"/>
                  <a:pt x="5342765" y="818488"/>
                  <a:pt x="5343159" y="819967"/>
                </a:cubicBezTo>
                <a:close/>
                <a:moveTo>
                  <a:pt x="5737549" y="491761"/>
                </a:moveTo>
                <a:cubicBezTo>
                  <a:pt x="5762397" y="492638"/>
                  <a:pt x="5789823" y="504331"/>
                  <a:pt x="5817013" y="531461"/>
                </a:cubicBezTo>
                <a:cubicBezTo>
                  <a:pt x="5895771" y="610042"/>
                  <a:pt x="5727001" y="737269"/>
                  <a:pt x="5659493" y="651203"/>
                </a:cubicBezTo>
                <a:cubicBezTo>
                  <a:pt x="5611675" y="583848"/>
                  <a:pt x="5663009" y="489130"/>
                  <a:pt x="5737549" y="491761"/>
                </a:cubicBezTo>
                <a:close/>
                <a:moveTo>
                  <a:pt x="6786765" y="429078"/>
                </a:moveTo>
                <a:cubicBezTo>
                  <a:pt x="6843493" y="426138"/>
                  <a:pt x="6900977" y="426182"/>
                  <a:pt x="6959167" y="429467"/>
                </a:cubicBezTo>
                <a:cubicBezTo>
                  <a:pt x="7886437" y="482028"/>
                  <a:pt x="8010323" y="955073"/>
                  <a:pt x="7815109" y="804900"/>
                </a:cubicBezTo>
                <a:cubicBezTo>
                  <a:pt x="7619893" y="650972"/>
                  <a:pt x="7101823" y="403187"/>
                  <a:pt x="6805247" y="681007"/>
                </a:cubicBezTo>
                <a:cubicBezTo>
                  <a:pt x="6512425" y="955073"/>
                  <a:pt x="6564983" y="947564"/>
                  <a:pt x="6073191" y="955073"/>
                </a:cubicBezTo>
                <a:cubicBezTo>
                  <a:pt x="5581401" y="966336"/>
                  <a:pt x="5224757" y="1439381"/>
                  <a:pt x="5419973" y="1311734"/>
                </a:cubicBezTo>
                <a:cubicBezTo>
                  <a:pt x="5618941" y="1187841"/>
                  <a:pt x="5705287" y="1187841"/>
                  <a:pt x="5859207" y="1322997"/>
                </a:cubicBezTo>
                <a:cubicBezTo>
                  <a:pt x="6009371" y="1458152"/>
                  <a:pt x="6242127" y="1356786"/>
                  <a:pt x="6091963" y="1491942"/>
                </a:cubicBezTo>
                <a:cubicBezTo>
                  <a:pt x="5938043" y="1627097"/>
                  <a:pt x="5750337" y="1582045"/>
                  <a:pt x="5573891" y="1536993"/>
                </a:cubicBezTo>
                <a:cubicBezTo>
                  <a:pt x="5393693" y="1491942"/>
                  <a:pt x="4984493" y="1796042"/>
                  <a:pt x="4841837" y="2047581"/>
                </a:cubicBezTo>
                <a:cubicBezTo>
                  <a:pt x="4695425" y="2295367"/>
                  <a:pt x="4582801" y="2884796"/>
                  <a:pt x="4590309" y="3233948"/>
                </a:cubicBezTo>
                <a:cubicBezTo>
                  <a:pt x="4597819" y="3538048"/>
                  <a:pt x="4545261" y="3545557"/>
                  <a:pt x="4526489" y="3207668"/>
                </a:cubicBezTo>
                <a:cubicBezTo>
                  <a:pt x="4511473" y="2869778"/>
                  <a:pt x="4582801" y="2261578"/>
                  <a:pt x="4928181" y="1705938"/>
                </a:cubicBezTo>
                <a:cubicBezTo>
                  <a:pt x="5255495" y="1188545"/>
                  <a:pt x="5935857" y="473170"/>
                  <a:pt x="6786765" y="429078"/>
                </a:cubicBezTo>
                <a:close/>
                <a:moveTo>
                  <a:pt x="4622435" y="423241"/>
                </a:moveTo>
                <a:cubicBezTo>
                  <a:pt x="4684485" y="450091"/>
                  <a:pt x="4805869" y="652583"/>
                  <a:pt x="4796463" y="903426"/>
                </a:cubicBezTo>
                <a:cubicBezTo>
                  <a:pt x="4777653" y="1304776"/>
                  <a:pt x="4472933" y="1331032"/>
                  <a:pt x="4480457" y="1529832"/>
                </a:cubicBezTo>
                <a:cubicBezTo>
                  <a:pt x="4491743" y="1724880"/>
                  <a:pt x="4446599" y="1837408"/>
                  <a:pt x="4401455" y="1608601"/>
                </a:cubicBezTo>
                <a:cubicBezTo>
                  <a:pt x="4363835" y="1428557"/>
                  <a:pt x="4401455" y="1413553"/>
                  <a:pt x="4525599" y="1214753"/>
                </a:cubicBezTo>
                <a:cubicBezTo>
                  <a:pt x="4653507" y="1019705"/>
                  <a:pt x="4740033" y="955939"/>
                  <a:pt x="4615887" y="592099"/>
                </a:cubicBezTo>
                <a:cubicBezTo>
                  <a:pt x="4569333" y="454252"/>
                  <a:pt x="4585205" y="407131"/>
                  <a:pt x="4622435" y="423241"/>
                </a:cubicBezTo>
                <a:close/>
                <a:moveTo>
                  <a:pt x="2256620" y="406391"/>
                </a:moveTo>
                <a:cubicBezTo>
                  <a:pt x="2311157" y="401733"/>
                  <a:pt x="2357051" y="443109"/>
                  <a:pt x="2338222" y="553446"/>
                </a:cubicBezTo>
                <a:cubicBezTo>
                  <a:pt x="2308097" y="733741"/>
                  <a:pt x="2202657" y="621056"/>
                  <a:pt x="2063326" y="707448"/>
                </a:cubicBezTo>
                <a:cubicBezTo>
                  <a:pt x="1927761" y="797595"/>
                  <a:pt x="1882573" y="733741"/>
                  <a:pt x="1980481" y="636081"/>
                </a:cubicBezTo>
                <a:cubicBezTo>
                  <a:pt x="2040732" y="575983"/>
                  <a:pt x="2089686" y="542177"/>
                  <a:pt x="2161235" y="459542"/>
                </a:cubicBezTo>
                <a:cubicBezTo>
                  <a:pt x="2188066" y="428554"/>
                  <a:pt x="2223898" y="409186"/>
                  <a:pt x="2256620" y="406391"/>
                </a:cubicBezTo>
                <a:close/>
                <a:moveTo>
                  <a:pt x="6935893" y="149042"/>
                </a:moveTo>
                <a:cubicBezTo>
                  <a:pt x="7062933" y="150745"/>
                  <a:pt x="7193373" y="167889"/>
                  <a:pt x="7319123" y="208283"/>
                </a:cubicBezTo>
                <a:cubicBezTo>
                  <a:pt x="7818365" y="369861"/>
                  <a:pt x="8370159" y="768168"/>
                  <a:pt x="8490279" y="967322"/>
                </a:cubicBezTo>
                <a:cubicBezTo>
                  <a:pt x="8610397" y="1162719"/>
                  <a:pt x="8486525" y="1162719"/>
                  <a:pt x="8400189" y="1012414"/>
                </a:cubicBezTo>
                <a:cubicBezTo>
                  <a:pt x="8317607" y="865867"/>
                  <a:pt x="7604405" y="369861"/>
                  <a:pt x="7274079" y="287193"/>
                </a:cubicBezTo>
                <a:cubicBezTo>
                  <a:pt x="6947505" y="204526"/>
                  <a:pt x="6369435" y="275920"/>
                  <a:pt x="6155473" y="422468"/>
                </a:cubicBezTo>
                <a:cubicBezTo>
                  <a:pt x="6020341" y="520166"/>
                  <a:pt x="5964035" y="422468"/>
                  <a:pt x="6102923" y="339800"/>
                </a:cubicBezTo>
                <a:cubicBezTo>
                  <a:pt x="6204271" y="277799"/>
                  <a:pt x="6554775" y="143934"/>
                  <a:pt x="6935893" y="149042"/>
                </a:cubicBezTo>
                <a:close/>
                <a:moveTo>
                  <a:pt x="1474257" y="639"/>
                </a:moveTo>
                <a:cubicBezTo>
                  <a:pt x="1489741" y="-4993"/>
                  <a:pt x="1517895" y="25982"/>
                  <a:pt x="1542295" y="117971"/>
                </a:cubicBezTo>
                <a:cubicBezTo>
                  <a:pt x="1587341" y="305702"/>
                  <a:pt x="1726232" y="489678"/>
                  <a:pt x="1643648" y="737483"/>
                </a:cubicBezTo>
                <a:cubicBezTo>
                  <a:pt x="1557310" y="989043"/>
                  <a:pt x="1392142" y="1233093"/>
                  <a:pt x="1422172" y="1417071"/>
                </a:cubicBezTo>
                <a:cubicBezTo>
                  <a:pt x="1452203" y="1601047"/>
                  <a:pt x="1313312" y="2017810"/>
                  <a:pt x="1501003" y="2228068"/>
                </a:cubicBezTo>
                <a:cubicBezTo>
                  <a:pt x="1684940" y="2434573"/>
                  <a:pt x="1422172" y="2562230"/>
                  <a:pt x="2004015" y="3039067"/>
                </a:cubicBezTo>
                <a:cubicBezTo>
                  <a:pt x="2142906" y="3151705"/>
                  <a:pt x="2184198" y="3162970"/>
                  <a:pt x="2022784" y="3110405"/>
                </a:cubicBezTo>
                <a:cubicBezTo>
                  <a:pt x="1861369" y="3057840"/>
                  <a:pt x="1598602" y="2926428"/>
                  <a:pt x="1414665" y="2614795"/>
                </a:cubicBezTo>
                <a:cubicBezTo>
                  <a:pt x="1230728" y="2306916"/>
                  <a:pt x="1046790" y="2175504"/>
                  <a:pt x="922914" y="2209295"/>
                </a:cubicBezTo>
                <a:cubicBezTo>
                  <a:pt x="795284" y="2246841"/>
                  <a:pt x="802792" y="2194277"/>
                  <a:pt x="922914" y="2149221"/>
                </a:cubicBezTo>
                <a:cubicBezTo>
                  <a:pt x="1039283" y="2107921"/>
                  <a:pt x="1189436" y="2107921"/>
                  <a:pt x="1313312" y="2299406"/>
                </a:cubicBezTo>
                <a:cubicBezTo>
                  <a:pt x="1440942" y="2490892"/>
                  <a:pt x="1373373" y="2359480"/>
                  <a:pt x="1328327" y="2246841"/>
                </a:cubicBezTo>
                <a:cubicBezTo>
                  <a:pt x="1279527" y="2134203"/>
                  <a:pt x="1178174" y="2107921"/>
                  <a:pt x="1099344" y="1972754"/>
                </a:cubicBezTo>
                <a:cubicBezTo>
                  <a:pt x="1024267" y="1833833"/>
                  <a:pt x="1140636" y="1571010"/>
                  <a:pt x="1080575" y="1383279"/>
                </a:cubicBezTo>
                <a:cubicBezTo>
                  <a:pt x="1024267" y="1191792"/>
                  <a:pt x="994237" y="1082908"/>
                  <a:pt x="896638" y="1037853"/>
                </a:cubicBezTo>
                <a:cubicBezTo>
                  <a:pt x="802792" y="989043"/>
                  <a:pt x="784023" y="921460"/>
                  <a:pt x="907899" y="1000307"/>
                </a:cubicBezTo>
                <a:cubicBezTo>
                  <a:pt x="1035529" y="1079154"/>
                  <a:pt x="1238235" y="1184283"/>
                  <a:pt x="1290789" y="1537218"/>
                </a:cubicBezTo>
                <a:cubicBezTo>
                  <a:pt x="1343342" y="1890153"/>
                  <a:pt x="1290789" y="2044092"/>
                  <a:pt x="1369619" y="2164240"/>
                </a:cubicBezTo>
                <a:cubicBezTo>
                  <a:pt x="1444695" y="2280633"/>
                  <a:pt x="1414665" y="2228068"/>
                  <a:pt x="1369619" y="2074129"/>
                </a:cubicBezTo>
                <a:cubicBezTo>
                  <a:pt x="1320819" y="1916435"/>
                  <a:pt x="1403403" y="1488408"/>
                  <a:pt x="1290789" y="1240603"/>
                </a:cubicBezTo>
                <a:cubicBezTo>
                  <a:pt x="1178174" y="989043"/>
                  <a:pt x="1294543" y="707446"/>
                  <a:pt x="1429680" y="549752"/>
                </a:cubicBezTo>
                <a:cubicBezTo>
                  <a:pt x="1557310" y="388303"/>
                  <a:pt x="1534787" y="208082"/>
                  <a:pt x="1482234" y="102952"/>
                </a:cubicBezTo>
                <a:cubicBezTo>
                  <a:pt x="1455957" y="48510"/>
                  <a:pt x="1458772" y="6271"/>
                  <a:pt x="1474257" y="639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C4F5D189-EBFC-4B65-A082-468DD688AA71}"/>
              </a:ext>
            </a:extLst>
          </p:cNvPr>
          <p:cNvSpPr>
            <a:spLocks/>
          </p:cNvSpPr>
          <p:nvPr/>
        </p:nvSpPr>
        <p:spPr bwMode="auto">
          <a:xfrm>
            <a:off x="10804525" y="86626"/>
            <a:ext cx="1387475" cy="1800225"/>
          </a:xfrm>
          <a:custGeom>
            <a:avLst/>
            <a:gdLst/>
            <a:ahLst/>
            <a:cxnLst/>
            <a:rect l="0" t="0" r="r" b="b"/>
            <a:pathLst>
              <a:path w="8068218" h="10473391">
                <a:moveTo>
                  <a:pt x="2072320" y="6696731"/>
                </a:moveTo>
                <a:cubicBezTo>
                  <a:pt x="2298178" y="6710486"/>
                  <a:pt x="2450668" y="6903885"/>
                  <a:pt x="2519719" y="7025426"/>
                </a:cubicBezTo>
                <a:cubicBezTo>
                  <a:pt x="2598636" y="7160576"/>
                  <a:pt x="2549783" y="7284463"/>
                  <a:pt x="2478382" y="7111772"/>
                </a:cubicBezTo>
                <a:cubicBezTo>
                  <a:pt x="2406981" y="6935326"/>
                  <a:pt x="2343097" y="6924063"/>
                  <a:pt x="2113863" y="6875259"/>
                </a:cubicBezTo>
                <a:cubicBezTo>
                  <a:pt x="1884629" y="6826455"/>
                  <a:pt x="1790681" y="7036688"/>
                  <a:pt x="1711764" y="7194363"/>
                </a:cubicBezTo>
                <a:cubicBezTo>
                  <a:pt x="1632847" y="7348284"/>
                  <a:pt x="1749343" y="7566026"/>
                  <a:pt x="1865839" y="7686159"/>
                </a:cubicBezTo>
                <a:cubicBezTo>
                  <a:pt x="1982335" y="7806293"/>
                  <a:pt x="2034946" y="7780014"/>
                  <a:pt x="1873355" y="7633601"/>
                </a:cubicBezTo>
                <a:cubicBezTo>
                  <a:pt x="1715522" y="7490943"/>
                  <a:pt x="1858323" y="7198118"/>
                  <a:pt x="2001125" y="7168084"/>
                </a:cubicBezTo>
                <a:cubicBezTo>
                  <a:pt x="2140168" y="7138051"/>
                  <a:pt x="2324307" y="7246922"/>
                  <a:pt x="2365644" y="7378318"/>
                </a:cubicBezTo>
                <a:cubicBezTo>
                  <a:pt x="2406981" y="7509714"/>
                  <a:pt x="2380676" y="7517222"/>
                  <a:pt x="2271696" y="7427122"/>
                </a:cubicBezTo>
                <a:cubicBezTo>
                  <a:pt x="2222843" y="7385826"/>
                  <a:pt x="1993609" y="7490943"/>
                  <a:pt x="2110105" y="7656126"/>
                </a:cubicBezTo>
                <a:cubicBezTo>
                  <a:pt x="2226601" y="7821309"/>
                  <a:pt x="2444561" y="8012772"/>
                  <a:pt x="2835386" y="7757489"/>
                </a:cubicBezTo>
                <a:cubicBezTo>
                  <a:pt x="3229969" y="7502205"/>
                  <a:pt x="3350222" y="7017918"/>
                  <a:pt x="3384044" y="6710076"/>
                </a:cubicBezTo>
                <a:cubicBezTo>
                  <a:pt x="3429139" y="7002901"/>
                  <a:pt x="3260032" y="7400843"/>
                  <a:pt x="3023282" y="7682405"/>
                </a:cubicBezTo>
                <a:cubicBezTo>
                  <a:pt x="2786533" y="7963968"/>
                  <a:pt x="2403224" y="8084101"/>
                  <a:pt x="2057494" y="8020280"/>
                </a:cubicBezTo>
                <a:cubicBezTo>
                  <a:pt x="1711764" y="7960214"/>
                  <a:pt x="1463740" y="7772505"/>
                  <a:pt x="1392340" y="7393334"/>
                </a:cubicBezTo>
                <a:cubicBezTo>
                  <a:pt x="1320939" y="7017918"/>
                  <a:pt x="1689216" y="6755126"/>
                  <a:pt x="1971061" y="6702567"/>
                </a:cubicBezTo>
                <a:cubicBezTo>
                  <a:pt x="2006292" y="6696467"/>
                  <a:pt x="2040054" y="6694766"/>
                  <a:pt x="2072320" y="6696731"/>
                </a:cubicBezTo>
                <a:close/>
                <a:moveTo>
                  <a:pt x="1947714" y="5436053"/>
                </a:moveTo>
                <a:cubicBezTo>
                  <a:pt x="1738197" y="5431829"/>
                  <a:pt x="1525511" y="5474069"/>
                  <a:pt x="1325502" y="5550101"/>
                </a:cubicBezTo>
                <a:cubicBezTo>
                  <a:pt x="1456964" y="5632704"/>
                  <a:pt x="1614717" y="5685270"/>
                  <a:pt x="1779983" y="5704043"/>
                </a:cubicBezTo>
                <a:cubicBezTo>
                  <a:pt x="2035394" y="5726571"/>
                  <a:pt x="2253244" y="5655232"/>
                  <a:pt x="2429778" y="5520064"/>
                </a:cubicBezTo>
                <a:cubicBezTo>
                  <a:pt x="2347145" y="5493781"/>
                  <a:pt x="2253244" y="5471253"/>
                  <a:pt x="2155587" y="5456234"/>
                </a:cubicBezTo>
                <a:cubicBezTo>
                  <a:pt x="2087039" y="5444032"/>
                  <a:pt x="2017553" y="5437461"/>
                  <a:pt x="1947714" y="5436053"/>
                </a:cubicBezTo>
                <a:close/>
                <a:moveTo>
                  <a:pt x="563005" y="266744"/>
                </a:moveTo>
                <a:cubicBezTo>
                  <a:pt x="592766" y="265267"/>
                  <a:pt x="624062" y="265399"/>
                  <a:pt x="656927" y="267276"/>
                </a:cubicBezTo>
                <a:cubicBezTo>
                  <a:pt x="570538" y="263522"/>
                  <a:pt x="-173158" y="518839"/>
                  <a:pt x="382736" y="1078286"/>
                </a:cubicBezTo>
                <a:cubicBezTo>
                  <a:pt x="938630" y="1641487"/>
                  <a:pt x="1231601" y="1168398"/>
                  <a:pt x="2151831" y="1896805"/>
                </a:cubicBezTo>
                <a:cubicBezTo>
                  <a:pt x="3068305" y="2628966"/>
                  <a:pt x="3158450" y="3162130"/>
                  <a:pt x="3252351" y="3695293"/>
                </a:cubicBezTo>
                <a:cubicBezTo>
                  <a:pt x="3346252" y="4224702"/>
                  <a:pt x="3147182" y="4904298"/>
                  <a:pt x="2696457" y="5433706"/>
                </a:cubicBezTo>
                <a:cubicBezTo>
                  <a:pt x="2696457" y="5437461"/>
                  <a:pt x="2696457" y="5437461"/>
                  <a:pt x="2692701" y="5441216"/>
                </a:cubicBezTo>
                <a:cubicBezTo>
                  <a:pt x="2872991" y="5520064"/>
                  <a:pt x="2989428" y="5610176"/>
                  <a:pt x="3038257" y="5643968"/>
                </a:cubicBezTo>
                <a:cubicBezTo>
                  <a:pt x="3184742" y="5745344"/>
                  <a:pt x="3383812" y="5647723"/>
                  <a:pt x="3579127" y="6023190"/>
                </a:cubicBezTo>
                <a:cubicBezTo>
                  <a:pt x="3778197" y="6398657"/>
                  <a:pt x="3812001" y="6406167"/>
                  <a:pt x="3894634" y="6413676"/>
                </a:cubicBezTo>
                <a:cubicBezTo>
                  <a:pt x="3973511" y="6421185"/>
                  <a:pt x="3981023" y="6481260"/>
                  <a:pt x="3860830" y="6454978"/>
                </a:cubicBezTo>
                <a:cubicBezTo>
                  <a:pt x="3740636" y="6428695"/>
                  <a:pt x="3473958" y="6195905"/>
                  <a:pt x="3350008" y="5948097"/>
                </a:cubicBezTo>
                <a:cubicBezTo>
                  <a:pt x="3222303" y="5700288"/>
                  <a:pt x="3109622" y="5903041"/>
                  <a:pt x="3248595" y="6008171"/>
                </a:cubicBezTo>
                <a:cubicBezTo>
                  <a:pt x="3391325" y="6113302"/>
                  <a:pt x="3661760" y="6353601"/>
                  <a:pt x="3703076" y="6635202"/>
                </a:cubicBezTo>
                <a:cubicBezTo>
                  <a:pt x="3744392" y="6916803"/>
                  <a:pt x="3823270" y="7202158"/>
                  <a:pt x="3564102" y="7540079"/>
                </a:cubicBezTo>
                <a:cubicBezTo>
                  <a:pt x="3308692" y="7877999"/>
                  <a:pt x="3496494" y="8028186"/>
                  <a:pt x="3571615" y="8092016"/>
                </a:cubicBezTo>
                <a:cubicBezTo>
                  <a:pt x="3646736" y="8155845"/>
                  <a:pt x="3488982" y="8163354"/>
                  <a:pt x="3395081" y="8076997"/>
                </a:cubicBezTo>
                <a:cubicBezTo>
                  <a:pt x="3297424" y="7990639"/>
                  <a:pt x="3147182" y="7765359"/>
                  <a:pt x="3380056" y="7419929"/>
                </a:cubicBezTo>
                <a:cubicBezTo>
                  <a:pt x="3612931" y="7070744"/>
                  <a:pt x="3455178" y="6837955"/>
                  <a:pt x="3462690" y="6988142"/>
                </a:cubicBezTo>
                <a:cubicBezTo>
                  <a:pt x="3470202" y="7142083"/>
                  <a:pt x="3477714" y="7303534"/>
                  <a:pt x="3087085" y="7724058"/>
                </a:cubicBezTo>
                <a:cubicBezTo>
                  <a:pt x="2993184" y="7825434"/>
                  <a:pt x="2936844" y="7814170"/>
                  <a:pt x="3042013" y="7712794"/>
                </a:cubicBezTo>
                <a:cubicBezTo>
                  <a:pt x="3143426" y="7611417"/>
                  <a:pt x="3549078" y="7074499"/>
                  <a:pt x="3376300" y="6526316"/>
                </a:cubicBezTo>
                <a:cubicBezTo>
                  <a:pt x="3244839" y="6094529"/>
                  <a:pt x="2996940" y="5752854"/>
                  <a:pt x="2561240" y="5568875"/>
                </a:cubicBezTo>
                <a:cubicBezTo>
                  <a:pt x="2178124" y="5869249"/>
                  <a:pt x="1565889" y="5910550"/>
                  <a:pt x="1145212" y="5632704"/>
                </a:cubicBezTo>
                <a:cubicBezTo>
                  <a:pt x="810925" y="5801664"/>
                  <a:pt x="521709" y="6068246"/>
                  <a:pt x="345176" y="6394903"/>
                </a:cubicBezTo>
                <a:cubicBezTo>
                  <a:pt x="3376" y="7033198"/>
                  <a:pt x="123569" y="7307289"/>
                  <a:pt x="176154" y="7074499"/>
                </a:cubicBezTo>
                <a:cubicBezTo>
                  <a:pt x="224982" y="6841709"/>
                  <a:pt x="307615" y="6751597"/>
                  <a:pt x="348932" y="6980632"/>
                </a:cubicBezTo>
                <a:cubicBezTo>
                  <a:pt x="390248" y="7209667"/>
                  <a:pt x="322639" y="7303534"/>
                  <a:pt x="217470" y="7513796"/>
                </a:cubicBezTo>
                <a:cubicBezTo>
                  <a:pt x="116057" y="7720303"/>
                  <a:pt x="330151" y="7930565"/>
                  <a:pt x="273811" y="7720303"/>
                </a:cubicBezTo>
                <a:cubicBezTo>
                  <a:pt x="217470" y="7513796"/>
                  <a:pt x="378980" y="7378628"/>
                  <a:pt x="469125" y="7254723"/>
                </a:cubicBezTo>
                <a:cubicBezTo>
                  <a:pt x="563026" y="7130819"/>
                  <a:pt x="548002" y="7198403"/>
                  <a:pt x="585562" y="7314798"/>
                </a:cubicBezTo>
                <a:cubicBezTo>
                  <a:pt x="626879" y="7431193"/>
                  <a:pt x="724536" y="7506287"/>
                  <a:pt x="461613" y="7889263"/>
                </a:cubicBezTo>
                <a:cubicBezTo>
                  <a:pt x="194934" y="8268485"/>
                  <a:pt x="979946" y="9000646"/>
                  <a:pt x="1220333" y="9113286"/>
                </a:cubicBezTo>
                <a:cubicBezTo>
                  <a:pt x="1426915" y="9214663"/>
                  <a:pt x="2076710" y="9500018"/>
                  <a:pt x="2718993" y="9240945"/>
                </a:cubicBezTo>
                <a:cubicBezTo>
                  <a:pt x="2805382" y="9147078"/>
                  <a:pt x="2884259" y="9060721"/>
                  <a:pt x="2951868" y="8993137"/>
                </a:cubicBezTo>
                <a:cubicBezTo>
                  <a:pt x="3259863" y="8677744"/>
                  <a:pt x="3507762" y="8538822"/>
                  <a:pt x="3725612" y="8482502"/>
                </a:cubicBezTo>
                <a:cubicBezTo>
                  <a:pt x="3939706" y="8422427"/>
                  <a:pt x="4041120" y="8306032"/>
                  <a:pt x="4135021" y="8197146"/>
                </a:cubicBezTo>
                <a:cubicBezTo>
                  <a:pt x="4228922" y="8088261"/>
                  <a:pt x="4319067" y="7866735"/>
                  <a:pt x="3999804" y="8170864"/>
                </a:cubicBezTo>
                <a:cubicBezTo>
                  <a:pt x="3680540" y="8474992"/>
                  <a:pt x="3267375" y="8377371"/>
                  <a:pt x="3173474" y="8366107"/>
                </a:cubicBezTo>
                <a:cubicBezTo>
                  <a:pt x="3079573" y="8354843"/>
                  <a:pt x="2910552" y="8279749"/>
                  <a:pt x="3158450" y="8298523"/>
                </a:cubicBezTo>
                <a:cubicBezTo>
                  <a:pt x="3406349" y="8317296"/>
                  <a:pt x="3658004" y="8260976"/>
                  <a:pt x="3857074" y="7941829"/>
                </a:cubicBezTo>
                <a:cubicBezTo>
                  <a:pt x="4056144" y="7622681"/>
                  <a:pt x="3823270" y="7877999"/>
                  <a:pt x="4337847" y="7434948"/>
                </a:cubicBezTo>
                <a:cubicBezTo>
                  <a:pt x="4848668" y="6991896"/>
                  <a:pt x="4664622" y="6920558"/>
                  <a:pt x="4829888" y="6406167"/>
                </a:cubicBezTo>
                <a:cubicBezTo>
                  <a:pt x="4998910" y="5895531"/>
                  <a:pt x="4796084" y="4908052"/>
                  <a:pt x="4781060" y="4761620"/>
                </a:cubicBezTo>
                <a:cubicBezTo>
                  <a:pt x="4766036" y="4615188"/>
                  <a:pt x="4717207" y="4577641"/>
                  <a:pt x="4747256" y="4754111"/>
                </a:cubicBezTo>
                <a:cubicBezTo>
                  <a:pt x="4777304" y="4934335"/>
                  <a:pt x="4826132" y="5257237"/>
                  <a:pt x="4829888" y="5482517"/>
                </a:cubicBezTo>
                <a:cubicBezTo>
                  <a:pt x="4833644" y="5704043"/>
                  <a:pt x="4788572" y="6184641"/>
                  <a:pt x="4660866" y="6511298"/>
                </a:cubicBezTo>
                <a:cubicBezTo>
                  <a:pt x="4533161" y="6841709"/>
                  <a:pt x="4330335" y="7044462"/>
                  <a:pt x="4258970" y="7108291"/>
                </a:cubicBezTo>
                <a:cubicBezTo>
                  <a:pt x="4191362" y="7172121"/>
                  <a:pt x="4116240" y="7213422"/>
                  <a:pt x="4221410" y="7085763"/>
                </a:cubicBezTo>
                <a:cubicBezTo>
                  <a:pt x="4322823" y="6961859"/>
                  <a:pt x="4367896" y="6804163"/>
                  <a:pt x="4390432" y="6638957"/>
                </a:cubicBezTo>
                <a:cubicBezTo>
                  <a:pt x="4412968" y="6473751"/>
                  <a:pt x="4247702" y="6278508"/>
                  <a:pt x="4371652" y="6124566"/>
                </a:cubicBezTo>
                <a:cubicBezTo>
                  <a:pt x="4495600" y="5966870"/>
                  <a:pt x="4657110" y="5617685"/>
                  <a:pt x="4608282" y="5512555"/>
                </a:cubicBezTo>
                <a:cubicBezTo>
                  <a:pt x="4555698" y="5407424"/>
                  <a:pt x="4518137" y="5125823"/>
                  <a:pt x="4551942" y="5054485"/>
                </a:cubicBezTo>
                <a:cubicBezTo>
                  <a:pt x="4589502" y="4983146"/>
                  <a:pt x="4720963" y="4761620"/>
                  <a:pt x="4570722" y="4960618"/>
                </a:cubicBezTo>
                <a:cubicBezTo>
                  <a:pt x="4420480" y="5159616"/>
                  <a:pt x="4533161" y="5384896"/>
                  <a:pt x="4488088" y="5640213"/>
                </a:cubicBezTo>
                <a:cubicBezTo>
                  <a:pt x="4443016" y="5891777"/>
                  <a:pt x="4281506" y="6049473"/>
                  <a:pt x="4202630" y="6135830"/>
                </a:cubicBezTo>
                <a:cubicBezTo>
                  <a:pt x="4123752" y="6225942"/>
                  <a:pt x="4011072" y="6278508"/>
                  <a:pt x="4123752" y="6177132"/>
                </a:cubicBezTo>
                <a:cubicBezTo>
                  <a:pt x="4232678" y="6072001"/>
                  <a:pt x="4285262" y="5820438"/>
                  <a:pt x="4240190" y="5606421"/>
                </a:cubicBezTo>
                <a:cubicBezTo>
                  <a:pt x="4195118" y="5392405"/>
                  <a:pt x="4191362" y="5197162"/>
                  <a:pt x="4285262" y="4938090"/>
                </a:cubicBezTo>
                <a:cubicBezTo>
                  <a:pt x="4375408" y="4679017"/>
                  <a:pt x="4491844" y="4389908"/>
                  <a:pt x="4401700" y="3864253"/>
                </a:cubicBezTo>
                <a:cubicBezTo>
                  <a:pt x="4315310" y="3342354"/>
                  <a:pt x="4078680" y="3120828"/>
                  <a:pt x="3992291" y="3015697"/>
                </a:cubicBezTo>
                <a:cubicBezTo>
                  <a:pt x="3909658" y="2910566"/>
                  <a:pt x="3902146" y="2951868"/>
                  <a:pt x="3958487" y="3053244"/>
                </a:cubicBezTo>
                <a:cubicBezTo>
                  <a:pt x="4018584" y="3158375"/>
                  <a:pt x="4052388" y="3225959"/>
                  <a:pt x="4161313" y="3556370"/>
                </a:cubicBezTo>
                <a:cubicBezTo>
                  <a:pt x="4273994" y="3886781"/>
                  <a:pt x="4112484" y="4089534"/>
                  <a:pt x="4067412" y="4175891"/>
                </a:cubicBezTo>
                <a:cubicBezTo>
                  <a:pt x="4022340" y="4266003"/>
                  <a:pt x="3965999" y="4326078"/>
                  <a:pt x="4022340" y="4164627"/>
                </a:cubicBezTo>
                <a:cubicBezTo>
                  <a:pt x="4078680" y="4003176"/>
                  <a:pt x="4048632" y="3871763"/>
                  <a:pt x="3939706" y="3747859"/>
                </a:cubicBezTo>
                <a:cubicBezTo>
                  <a:pt x="3834538" y="3623954"/>
                  <a:pt x="3646736" y="3443730"/>
                  <a:pt x="3673028" y="3203431"/>
                </a:cubicBezTo>
                <a:cubicBezTo>
                  <a:pt x="3703076" y="2963132"/>
                  <a:pt x="3575371" y="2700304"/>
                  <a:pt x="3443909" y="2497552"/>
                </a:cubicBezTo>
                <a:cubicBezTo>
                  <a:pt x="3312448" y="2291045"/>
                  <a:pt x="3259863" y="2332347"/>
                  <a:pt x="3406349" y="2553872"/>
                </a:cubicBezTo>
                <a:cubicBezTo>
                  <a:pt x="3552834" y="2775398"/>
                  <a:pt x="3549078" y="3008188"/>
                  <a:pt x="3522786" y="3128337"/>
                </a:cubicBezTo>
                <a:cubicBezTo>
                  <a:pt x="3496494" y="3248487"/>
                  <a:pt x="3425129" y="3361127"/>
                  <a:pt x="3440153" y="3271015"/>
                </a:cubicBezTo>
                <a:cubicBezTo>
                  <a:pt x="3455178" y="3184657"/>
                  <a:pt x="3582883" y="2970641"/>
                  <a:pt x="3301180" y="2786662"/>
                </a:cubicBezTo>
                <a:cubicBezTo>
                  <a:pt x="3019477" y="2602683"/>
                  <a:pt x="3113378" y="2336101"/>
                  <a:pt x="2662653" y="1791674"/>
                </a:cubicBezTo>
                <a:cubicBezTo>
                  <a:pt x="2211928" y="1247246"/>
                  <a:pt x="1310478" y="1266019"/>
                  <a:pt x="976190" y="1247246"/>
                </a:cubicBezTo>
                <a:cubicBezTo>
                  <a:pt x="641903" y="1228473"/>
                  <a:pt x="461613" y="1082040"/>
                  <a:pt x="307615" y="868024"/>
                </a:cubicBezTo>
                <a:cubicBezTo>
                  <a:pt x="149861" y="657762"/>
                  <a:pt x="345176" y="417463"/>
                  <a:pt x="412784" y="379917"/>
                </a:cubicBezTo>
                <a:cubicBezTo>
                  <a:pt x="480393" y="338615"/>
                  <a:pt x="626879" y="225975"/>
                  <a:pt x="799656" y="349879"/>
                </a:cubicBezTo>
                <a:cubicBezTo>
                  <a:pt x="972434" y="473783"/>
                  <a:pt x="848485" y="665272"/>
                  <a:pt x="792144" y="702818"/>
                </a:cubicBezTo>
                <a:cubicBezTo>
                  <a:pt x="735804" y="736611"/>
                  <a:pt x="645659" y="755384"/>
                  <a:pt x="581806" y="623970"/>
                </a:cubicBezTo>
                <a:cubicBezTo>
                  <a:pt x="514197" y="492557"/>
                  <a:pt x="589318" y="511330"/>
                  <a:pt x="593074" y="443746"/>
                </a:cubicBezTo>
                <a:cubicBezTo>
                  <a:pt x="600586" y="379917"/>
                  <a:pt x="461613" y="485047"/>
                  <a:pt x="465369" y="627725"/>
                </a:cubicBezTo>
                <a:cubicBezTo>
                  <a:pt x="469125" y="770402"/>
                  <a:pt x="593074" y="830477"/>
                  <a:pt x="844729" y="976910"/>
                </a:cubicBezTo>
                <a:cubicBezTo>
                  <a:pt x="1100140" y="1127096"/>
                  <a:pt x="1242869" y="1127096"/>
                  <a:pt x="1629742" y="1190926"/>
                </a:cubicBezTo>
                <a:cubicBezTo>
                  <a:pt x="2016614" y="1258510"/>
                  <a:pt x="2583776" y="1517583"/>
                  <a:pt x="3147182" y="1847994"/>
                </a:cubicBezTo>
                <a:cubicBezTo>
                  <a:pt x="3710588" y="2178405"/>
                  <a:pt x="4322823" y="2918076"/>
                  <a:pt x="4514381" y="3195922"/>
                </a:cubicBezTo>
                <a:cubicBezTo>
                  <a:pt x="4702183" y="3473767"/>
                  <a:pt x="5145396" y="4258494"/>
                  <a:pt x="5246809" y="4600169"/>
                </a:cubicBezTo>
                <a:cubicBezTo>
                  <a:pt x="5348222" y="4945599"/>
                  <a:pt x="5505976" y="5129578"/>
                  <a:pt x="5753874" y="5362368"/>
                </a:cubicBezTo>
                <a:cubicBezTo>
                  <a:pt x="6005529" y="5595157"/>
                  <a:pt x="6050602" y="5918059"/>
                  <a:pt x="6058114" y="6023190"/>
                </a:cubicBezTo>
                <a:cubicBezTo>
                  <a:pt x="6065626" y="6132076"/>
                  <a:pt x="6148258" y="6319809"/>
                  <a:pt x="6272208" y="6394903"/>
                </a:cubicBezTo>
                <a:cubicBezTo>
                  <a:pt x="6396158" y="6469996"/>
                  <a:pt x="6347329" y="6503788"/>
                  <a:pt x="6204600" y="6481260"/>
                </a:cubicBezTo>
                <a:cubicBezTo>
                  <a:pt x="6133234" y="6473751"/>
                  <a:pt x="6076894" y="6485015"/>
                  <a:pt x="5949188" y="6334828"/>
                </a:cubicBezTo>
                <a:cubicBezTo>
                  <a:pt x="5825239" y="6184641"/>
                  <a:pt x="5862800" y="6098284"/>
                  <a:pt x="5821483" y="6045718"/>
                </a:cubicBezTo>
                <a:cubicBezTo>
                  <a:pt x="5776410" y="5993153"/>
                  <a:pt x="5746362" y="6244716"/>
                  <a:pt x="5900360" y="6346092"/>
                </a:cubicBezTo>
                <a:cubicBezTo>
                  <a:pt x="6054358" y="6447468"/>
                  <a:pt x="6174551" y="6740333"/>
                  <a:pt x="6298500" y="6879256"/>
                </a:cubicBezTo>
                <a:cubicBezTo>
                  <a:pt x="6418694" y="7014424"/>
                  <a:pt x="6467522" y="7187139"/>
                  <a:pt x="6591472" y="7164611"/>
                </a:cubicBezTo>
                <a:cubicBezTo>
                  <a:pt x="6715421" y="7142083"/>
                  <a:pt x="6786786" y="7164611"/>
                  <a:pt x="6557667" y="7228441"/>
                </a:cubicBezTo>
                <a:cubicBezTo>
                  <a:pt x="6328548" y="7296025"/>
                  <a:pt x="6024310" y="7348590"/>
                  <a:pt x="5840264" y="7157102"/>
                </a:cubicBezTo>
                <a:cubicBezTo>
                  <a:pt x="5656218" y="6965614"/>
                  <a:pt x="5618657" y="6646466"/>
                  <a:pt x="5611145" y="6515052"/>
                </a:cubicBezTo>
                <a:cubicBezTo>
                  <a:pt x="5607389" y="6383639"/>
                  <a:pt x="5434611" y="6417431"/>
                  <a:pt x="5554804" y="6526316"/>
                </a:cubicBezTo>
                <a:cubicBezTo>
                  <a:pt x="5674998" y="6635202"/>
                  <a:pt x="5566072" y="6717805"/>
                  <a:pt x="5663730" y="6913048"/>
                </a:cubicBezTo>
                <a:cubicBezTo>
                  <a:pt x="5761386" y="7108291"/>
                  <a:pt x="5720070" y="7190894"/>
                  <a:pt x="5686266" y="7326062"/>
                </a:cubicBezTo>
                <a:cubicBezTo>
                  <a:pt x="5656218" y="7457476"/>
                  <a:pt x="5611145" y="7483758"/>
                  <a:pt x="5629925" y="7344836"/>
                </a:cubicBezTo>
                <a:cubicBezTo>
                  <a:pt x="5644949" y="7202158"/>
                  <a:pt x="5588608" y="7172121"/>
                  <a:pt x="5442123" y="6928067"/>
                </a:cubicBezTo>
                <a:cubicBezTo>
                  <a:pt x="5295638" y="6684013"/>
                  <a:pt x="5382026" y="6233452"/>
                  <a:pt x="5367002" y="5891777"/>
                </a:cubicBezTo>
                <a:cubicBezTo>
                  <a:pt x="5351978" y="5553856"/>
                  <a:pt x="5175444" y="4810431"/>
                  <a:pt x="5111592" y="4645225"/>
                </a:cubicBezTo>
                <a:cubicBezTo>
                  <a:pt x="5047738" y="4480019"/>
                  <a:pt x="4938814" y="4003176"/>
                  <a:pt x="4897497" y="4014440"/>
                </a:cubicBezTo>
                <a:cubicBezTo>
                  <a:pt x="4856180" y="4029459"/>
                  <a:pt x="5010178" y="4416190"/>
                  <a:pt x="5070275" y="4652735"/>
                </a:cubicBezTo>
                <a:cubicBezTo>
                  <a:pt x="5134128" y="4885525"/>
                  <a:pt x="5359490" y="5643968"/>
                  <a:pt x="5329442" y="6188396"/>
                </a:cubicBezTo>
                <a:cubicBezTo>
                  <a:pt x="5299394" y="6732824"/>
                  <a:pt x="5408318" y="7040707"/>
                  <a:pt x="5434611" y="7318553"/>
                </a:cubicBezTo>
                <a:cubicBezTo>
                  <a:pt x="5460903" y="7600153"/>
                  <a:pt x="5659974" y="7956847"/>
                  <a:pt x="5832752" y="8084506"/>
                </a:cubicBezTo>
                <a:cubicBezTo>
                  <a:pt x="6005529" y="8208410"/>
                  <a:pt x="6185819" y="8298523"/>
                  <a:pt x="6384890" y="8230938"/>
                </a:cubicBezTo>
                <a:cubicBezTo>
                  <a:pt x="6587716" y="8167109"/>
                  <a:pt x="6696640" y="8234693"/>
                  <a:pt x="6388646" y="8283504"/>
                </a:cubicBezTo>
                <a:cubicBezTo>
                  <a:pt x="6084406" y="8328560"/>
                  <a:pt x="5915384" y="8403653"/>
                  <a:pt x="5806459" y="8321051"/>
                </a:cubicBezTo>
                <a:cubicBezTo>
                  <a:pt x="5701290" y="8238448"/>
                  <a:pt x="5487196" y="7979375"/>
                  <a:pt x="5472172" y="7844207"/>
                </a:cubicBezTo>
                <a:cubicBezTo>
                  <a:pt x="5453391" y="7709039"/>
                  <a:pt x="5393294" y="7742831"/>
                  <a:pt x="5423343" y="7847962"/>
                </a:cubicBezTo>
                <a:cubicBezTo>
                  <a:pt x="5449635" y="7953093"/>
                  <a:pt x="5502220" y="8069488"/>
                  <a:pt x="5678754" y="8294768"/>
                </a:cubicBezTo>
                <a:cubicBezTo>
                  <a:pt x="5855288" y="8523803"/>
                  <a:pt x="6170795" y="8737819"/>
                  <a:pt x="6535131" y="8730310"/>
                </a:cubicBezTo>
                <a:cubicBezTo>
                  <a:pt x="6899467" y="8726555"/>
                  <a:pt x="7049708" y="8996892"/>
                  <a:pt x="7162390" y="9135814"/>
                </a:cubicBezTo>
                <a:cubicBezTo>
                  <a:pt x="7278827" y="9270983"/>
                  <a:pt x="7169902" y="9409906"/>
                  <a:pt x="7102293" y="9177116"/>
                </a:cubicBezTo>
                <a:cubicBezTo>
                  <a:pt x="7038440" y="8948081"/>
                  <a:pt x="6786786" y="8955590"/>
                  <a:pt x="6527619" y="9019420"/>
                </a:cubicBezTo>
                <a:cubicBezTo>
                  <a:pt x="6268452" y="9079494"/>
                  <a:pt x="5847776" y="9124550"/>
                  <a:pt x="5701290" y="8903025"/>
                </a:cubicBezTo>
                <a:cubicBezTo>
                  <a:pt x="5554804" y="8681499"/>
                  <a:pt x="5370758" y="8302277"/>
                  <a:pt x="5344466" y="8185882"/>
                </a:cubicBezTo>
                <a:cubicBezTo>
                  <a:pt x="5321930" y="8069488"/>
                  <a:pt x="5167932" y="8099525"/>
                  <a:pt x="5314418" y="8268485"/>
                </a:cubicBezTo>
                <a:cubicBezTo>
                  <a:pt x="5460903" y="8437445"/>
                  <a:pt x="5513488" y="8812913"/>
                  <a:pt x="5599876" y="8925553"/>
                </a:cubicBezTo>
                <a:cubicBezTo>
                  <a:pt x="5682510" y="9041948"/>
                  <a:pt x="5674998" y="9113286"/>
                  <a:pt x="5641193" y="9060721"/>
                </a:cubicBezTo>
                <a:cubicBezTo>
                  <a:pt x="5611145" y="9008156"/>
                  <a:pt x="5543536" y="8891761"/>
                  <a:pt x="5464660" y="8842950"/>
                </a:cubicBezTo>
                <a:cubicBezTo>
                  <a:pt x="4630818" y="8148336"/>
                  <a:pt x="5419587" y="7247214"/>
                  <a:pt x="5156664" y="5467499"/>
                </a:cubicBezTo>
                <a:cubicBezTo>
                  <a:pt x="4897497" y="3684029"/>
                  <a:pt x="4191362" y="2895548"/>
                  <a:pt x="4011072" y="2692795"/>
                </a:cubicBezTo>
                <a:cubicBezTo>
                  <a:pt x="3834538" y="2490043"/>
                  <a:pt x="3346252" y="2035728"/>
                  <a:pt x="3984779" y="2707814"/>
                </a:cubicBezTo>
                <a:cubicBezTo>
                  <a:pt x="4627062" y="3376146"/>
                  <a:pt x="4998910" y="4431209"/>
                  <a:pt x="5122860" y="5467499"/>
                </a:cubicBezTo>
                <a:cubicBezTo>
                  <a:pt x="5243053" y="6503788"/>
                  <a:pt x="5149152" y="6890520"/>
                  <a:pt x="5085299" y="7356100"/>
                </a:cubicBezTo>
                <a:cubicBezTo>
                  <a:pt x="5021446" y="7821679"/>
                  <a:pt x="4803596" y="8381125"/>
                  <a:pt x="4777304" y="8700272"/>
                </a:cubicBezTo>
                <a:cubicBezTo>
                  <a:pt x="4747256" y="9023174"/>
                  <a:pt x="4454284" y="9237191"/>
                  <a:pt x="4435504" y="9372359"/>
                </a:cubicBezTo>
                <a:cubicBezTo>
                  <a:pt x="4420480" y="9503772"/>
                  <a:pt x="4401700" y="9590130"/>
                  <a:pt x="4529405" y="9680242"/>
                </a:cubicBezTo>
                <a:cubicBezTo>
                  <a:pt x="4653354" y="9770354"/>
                  <a:pt x="4585746" y="9845448"/>
                  <a:pt x="4484332" y="9714034"/>
                </a:cubicBezTo>
                <a:cubicBezTo>
                  <a:pt x="4386676" y="9582621"/>
                  <a:pt x="4213898" y="9207153"/>
                  <a:pt x="4285262" y="8876742"/>
                </a:cubicBezTo>
                <a:cubicBezTo>
                  <a:pt x="4360383" y="8550086"/>
                  <a:pt x="4521893" y="8373616"/>
                  <a:pt x="4604526" y="8306032"/>
                </a:cubicBezTo>
                <a:cubicBezTo>
                  <a:pt x="4687159" y="8234693"/>
                  <a:pt x="4728475" y="8137072"/>
                  <a:pt x="4581990" y="8249712"/>
                </a:cubicBezTo>
                <a:cubicBezTo>
                  <a:pt x="4431748" y="8362352"/>
                  <a:pt x="4311554" y="8520048"/>
                  <a:pt x="4150045" y="8925553"/>
                </a:cubicBezTo>
                <a:cubicBezTo>
                  <a:pt x="3988535" y="9327303"/>
                  <a:pt x="3590395" y="9537564"/>
                  <a:pt x="3376300" y="9526300"/>
                </a:cubicBezTo>
                <a:cubicBezTo>
                  <a:pt x="3162206" y="9515036"/>
                  <a:pt x="2816650" y="9608903"/>
                  <a:pt x="2572508" y="9691506"/>
                </a:cubicBezTo>
                <a:cubicBezTo>
                  <a:pt x="2324609" y="9774109"/>
                  <a:pt x="2087978" y="10078237"/>
                  <a:pt x="2057930" y="10265971"/>
                </a:cubicBezTo>
                <a:cubicBezTo>
                  <a:pt x="2027882" y="10457459"/>
                  <a:pt x="1892664" y="10611401"/>
                  <a:pt x="1979053" y="10277235"/>
                </a:cubicBezTo>
                <a:cubicBezTo>
                  <a:pt x="2042906" y="10048200"/>
                  <a:pt x="2328365" y="9683997"/>
                  <a:pt x="2598800" y="9372359"/>
                </a:cubicBezTo>
                <a:cubicBezTo>
                  <a:pt x="2392218" y="9421170"/>
                  <a:pt x="2103003" y="9432434"/>
                  <a:pt x="1723642" y="9338567"/>
                </a:cubicBezTo>
                <a:cubicBezTo>
                  <a:pt x="784632" y="9098268"/>
                  <a:pt x="506685" y="8557595"/>
                  <a:pt x="247518" y="8212165"/>
                </a:cubicBezTo>
                <a:cubicBezTo>
                  <a:pt x="-15404" y="7866735"/>
                  <a:pt x="-345936" y="6458732"/>
                  <a:pt x="886045" y="5689024"/>
                </a:cubicBezTo>
                <a:cubicBezTo>
                  <a:pt x="949898" y="5651477"/>
                  <a:pt x="1013751" y="5613931"/>
                  <a:pt x="1077604" y="5580139"/>
                </a:cubicBezTo>
                <a:cubicBezTo>
                  <a:pt x="979946" y="5505045"/>
                  <a:pt x="897314" y="5414933"/>
                  <a:pt x="833461" y="5302293"/>
                </a:cubicBezTo>
                <a:cubicBezTo>
                  <a:pt x="439077" y="4637716"/>
                  <a:pt x="780876" y="4247230"/>
                  <a:pt x="1156480" y="3920574"/>
                </a:cubicBezTo>
                <a:cubicBezTo>
                  <a:pt x="1528328" y="3593917"/>
                  <a:pt x="1900176" y="3706557"/>
                  <a:pt x="2170612" y="3958120"/>
                </a:cubicBezTo>
                <a:cubicBezTo>
                  <a:pt x="2441046" y="4213438"/>
                  <a:pt x="2403486" y="4603924"/>
                  <a:pt x="2275780" y="4757865"/>
                </a:cubicBezTo>
                <a:cubicBezTo>
                  <a:pt x="2144319" y="4911807"/>
                  <a:pt x="2042906" y="4829205"/>
                  <a:pt x="2114271" y="4690282"/>
                </a:cubicBezTo>
                <a:cubicBezTo>
                  <a:pt x="2189392" y="4547604"/>
                  <a:pt x="2155587" y="4363625"/>
                  <a:pt x="1960273" y="4040723"/>
                </a:cubicBezTo>
                <a:cubicBezTo>
                  <a:pt x="1761203" y="3721576"/>
                  <a:pt x="1194041" y="3988157"/>
                  <a:pt x="1269162" y="4036968"/>
                </a:cubicBezTo>
                <a:cubicBezTo>
                  <a:pt x="1344282" y="4085779"/>
                  <a:pt x="1261650" y="3980648"/>
                  <a:pt x="1577157" y="3939347"/>
                </a:cubicBezTo>
                <a:cubicBezTo>
                  <a:pt x="1892664" y="3898045"/>
                  <a:pt x="1870128" y="4190910"/>
                  <a:pt x="1903932" y="4299796"/>
                </a:cubicBezTo>
                <a:cubicBezTo>
                  <a:pt x="1937737" y="4404926"/>
                  <a:pt x="1903932" y="4367380"/>
                  <a:pt x="1821300" y="4344852"/>
                </a:cubicBezTo>
                <a:cubicBezTo>
                  <a:pt x="1734911" y="4326078"/>
                  <a:pt x="1674814" y="4412436"/>
                  <a:pt x="1498280" y="4247230"/>
                </a:cubicBezTo>
                <a:cubicBezTo>
                  <a:pt x="1321746" y="4078270"/>
                  <a:pt x="1118920" y="4213438"/>
                  <a:pt x="916094" y="4465001"/>
                </a:cubicBezTo>
                <a:cubicBezTo>
                  <a:pt x="1058823" y="4378644"/>
                  <a:pt x="1073848" y="4423700"/>
                  <a:pt x="1186529" y="4465001"/>
                </a:cubicBezTo>
                <a:cubicBezTo>
                  <a:pt x="653171" y="4626452"/>
                  <a:pt x="810925" y="5189653"/>
                  <a:pt x="1242869" y="5497536"/>
                </a:cubicBezTo>
                <a:cubicBezTo>
                  <a:pt x="1813788" y="5245973"/>
                  <a:pt x="2260756" y="5287274"/>
                  <a:pt x="2572508" y="5392405"/>
                </a:cubicBezTo>
                <a:cubicBezTo>
                  <a:pt x="2842943" y="5107050"/>
                  <a:pt x="3008208" y="4663998"/>
                  <a:pt x="3090842" y="4232211"/>
                </a:cubicBezTo>
                <a:cubicBezTo>
                  <a:pt x="3233571" y="3481277"/>
                  <a:pt x="2854211" y="2816699"/>
                  <a:pt x="2730262" y="2628966"/>
                </a:cubicBezTo>
                <a:cubicBezTo>
                  <a:pt x="2606312" y="2441232"/>
                  <a:pt x="2538704" y="2452496"/>
                  <a:pt x="2786602" y="2963132"/>
                </a:cubicBezTo>
                <a:cubicBezTo>
                  <a:pt x="3038257" y="3473767"/>
                  <a:pt x="2895527" y="3774141"/>
                  <a:pt x="2794114" y="3909309"/>
                </a:cubicBezTo>
                <a:cubicBezTo>
                  <a:pt x="2692701" y="4040723"/>
                  <a:pt x="2625092" y="4040723"/>
                  <a:pt x="2730262" y="3928083"/>
                </a:cubicBezTo>
                <a:cubicBezTo>
                  <a:pt x="2839187" y="3815442"/>
                  <a:pt x="2865479" y="3631463"/>
                  <a:pt x="2643872" y="3379901"/>
                </a:cubicBezTo>
                <a:cubicBezTo>
                  <a:pt x="2418510" y="3128337"/>
                  <a:pt x="2441046" y="2940604"/>
                  <a:pt x="2358414" y="2482534"/>
                </a:cubicBezTo>
                <a:cubicBezTo>
                  <a:pt x="2272024" y="2020709"/>
                  <a:pt x="1847592" y="1847994"/>
                  <a:pt x="1734911" y="1742863"/>
                </a:cubicBezTo>
                <a:cubicBezTo>
                  <a:pt x="1618473" y="1633977"/>
                  <a:pt x="1498280" y="1716580"/>
                  <a:pt x="1693594" y="1844239"/>
                </a:cubicBezTo>
                <a:cubicBezTo>
                  <a:pt x="1892664" y="1968143"/>
                  <a:pt x="1964029" y="2122085"/>
                  <a:pt x="1840080" y="2429968"/>
                </a:cubicBezTo>
                <a:cubicBezTo>
                  <a:pt x="1716130" y="2737851"/>
                  <a:pt x="1408135" y="2681531"/>
                  <a:pt x="1434427" y="2888038"/>
                </a:cubicBezTo>
                <a:cubicBezTo>
                  <a:pt x="1460720" y="3090791"/>
                  <a:pt x="1348038" y="3049489"/>
                  <a:pt x="1269162" y="2745361"/>
                </a:cubicBezTo>
                <a:cubicBezTo>
                  <a:pt x="1190285" y="2437477"/>
                  <a:pt x="1464476" y="2456251"/>
                  <a:pt x="1498280" y="2144613"/>
                </a:cubicBezTo>
                <a:cubicBezTo>
                  <a:pt x="1528328" y="1836730"/>
                  <a:pt x="1254137" y="1724090"/>
                  <a:pt x="919850" y="1660260"/>
                </a:cubicBezTo>
                <a:cubicBezTo>
                  <a:pt x="461613" y="1573902"/>
                  <a:pt x="273811" y="1269774"/>
                  <a:pt x="138593" y="958136"/>
                </a:cubicBezTo>
                <a:cubicBezTo>
                  <a:pt x="15348" y="673016"/>
                  <a:pt x="116585" y="288895"/>
                  <a:pt x="563005" y="266744"/>
                </a:cubicBezTo>
                <a:close/>
                <a:moveTo>
                  <a:pt x="2197547" y="147"/>
                </a:moveTo>
                <a:cubicBezTo>
                  <a:pt x="2254164" y="1299"/>
                  <a:pt x="2300021" y="9175"/>
                  <a:pt x="2328187" y="23255"/>
                </a:cubicBezTo>
                <a:cubicBezTo>
                  <a:pt x="2482159" y="98347"/>
                  <a:pt x="2380763" y="38273"/>
                  <a:pt x="2121639" y="42028"/>
                </a:cubicBezTo>
                <a:cubicBezTo>
                  <a:pt x="1858760" y="45783"/>
                  <a:pt x="1933868" y="349908"/>
                  <a:pt x="1907580" y="470056"/>
                </a:cubicBezTo>
                <a:cubicBezTo>
                  <a:pt x="1881292" y="590204"/>
                  <a:pt x="1881292" y="740390"/>
                  <a:pt x="1580859" y="785445"/>
                </a:cubicBezTo>
                <a:cubicBezTo>
                  <a:pt x="1276670" y="826746"/>
                  <a:pt x="1370555" y="1097080"/>
                  <a:pt x="1633434" y="973177"/>
                </a:cubicBezTo>
                <a:cubicBezTo>
                  <a:pt x="1896314" y="849274"/>
                  <a:pt x="2230546" y="394963"/>
                  <a:pt x="2651153" y="687825"/>
                </a:cubicBezTo>
                <a:cubicBezTo>
                  <a:pt x="3068004" y="980686"/>
                  <a:pt x="3327128" y="1183436"/>
                  <a:pt x="3728958" y="1048269"/>
                </a:cubicBezTo>
                <a:cubicBezTo>
                  <a:pt x="4134543" y="909348"/>
                  <a:pt x="4018125" y="976931"/>
                  <a:pt x="3774023" y="1153399"/>
                </a:cubicBezTo>
                <a:cubicBezTo>
                  <a:pt x="3529920" y="1329867"/>
                  <a:pt x="3007918" y="1386186"/>
                  <a:pt x="2553512" y="1160908"/>
                </a:cubicBezTo>
                <a:cubicBezTo>
                  <a:pt x="2099106" y="935631"/>
                  <a:pt x="1764874" y="1100834"/>
                  <a:pt x="2110372" y="1179682"/>
                </a:cubicBezTo>
                <a:cubicBezTo>
                  <a:pt x="2455871" y="1258529"/>
                  <a:pt x="2850190" y="1337376"/>
                  <a:pt x="3041716" y="1498825"/>
                </a:cubicBezTo>
                <a:cubicBezTo>
                  <a:pt x="3233242" y="1664029"/>
                  <a:pt x="3469834" y="1423733"/>
                  <a:pt x="3683892" y="1607710"/>
                </a:cubicBezTo>
                <a:cubicBezTo>
                  <a:pt x="3894196" y="1787932"/>
                  <a:pt x="4168342" y="1739122"/>
                  <a:pt x="4265982" y="1694066"/>
                </a:cubicBezTo>
                <a:cubicBezTo>
                  <a:pt x="4363623" y="1649011"/>
                  <a:pt x="4341091" y="1697821"/>
                  <a:pt x="4247205" y="1784177"/>
                </a:cubicBezTo>
                <a:cubicBezTo>
                  <a:pt x="4153320" y="1870534"/>
                  <a:pt x="3905462" y="2095812"/>
                  <a:pt x="3586252" y="1874289"/>
                </a:cubicBezTo>
                <a:cubicBezTo>
                  <a:pt x="3267041" y="1656520"/>
                  <a:pt x="3387214" y="1870534"/>
                  <a:pt x="3544942" y="1934363"/>
                </a:cubicBezTo>
                <a:cubicBezTo>
                  <a:pt x="3702670" y="1994437"/>
                  <a:pt x="3958038" y="2193433"/>
                  <a:pt x="4202140" y="2193433"/>
                </a:cubicBezTo>
                <a:cubicBezTo>
                  <a:pt x="4442487" y="2193433"/>
                  <a:pt x="4761698" y="2606442"/>
                  <a:pt x="5035843" y="2602688"/>
                </a:cubicBezTo>
                <a:cubicBezTo>
                  <a:pt x="5309988" y="2598933"/>
                  <a:pt x="5073397" y="2655252"/>
                  <a:pt x="4956980" y="2677780"/>
                </a:cubicBezTo>
                <a:cubicBezTo>
                  <a:pt x="4840562" y="2700308"/>
                  <a:pt x="4525106" y="2685289"/>
                  <a:pt x="4258472" y="2505067"/>
                </a:cubicBezTo>
                <a:cubicBezTo>
                  <a:pt x="3991837" y="2321090"/>
                  <a:pt x="4081967" y="2520086"/>
                  <a:pt x="4232184" y="2595178"/>
                </a:cubicBezTo>
                <a:cubicBezTo>
                  <a:pt x="4378645" y="2674026"/>
                  <a:pt x="4525106" y="2827966"/>
                  <a:pt x="4776719" y="2760382"/>
                </a:cubicBezTo>
                <a:cubicBezTo>
                  <a:pt x="5028332" y="2692799"/>
                  <a:pt x="5381342" y="2884285"/>
                  <a:pt x="5512781" y="3139600"/>
                </a:cubicBezTo>
                <a:cubicBezTo>
                  <a:pt x="5647976" y="3398669"/>
                  <a:pt x="5907100" y="3297295"/>
                  <a:pt x="5993474" y="3210938"/>
                </a:cubicBezTo>
                <a:cubicBezTo>
                  <a:pt x="6079849" y="3124582"/>
                  <a:pt x="6117404" y="3158373"/>
                  <a:pt x="5997230" y="3267258"/>
                </a:cubicBezTo>
                <a:cubicBezTo>
                  <a:pt x="5877056" y="3376142"/>
                  <a:pt x="5820726" y="3432462"/>
                  <a:pt x="5689286" y="3451235"/>
                </a:cubicBezTo>
                <a:cubicBezTo>
                  <a:pt x="5561602" y="3466253"/>
                  <a:pt x="5591645" y="3503800"/>
                  <a:pt x="5696796" y="3500045"/>
                </a:cubicBezTo>
                <a:cubicBezTo>
                  <a:pt x="5798193" y="3496290"/>
                  <a:pt x="5944654" y="3575137"/>
                  <a:pt x="6034784" y="3732832"/>
                </a:cubicBezTo>
                <a:cubicBezTo>
                  <a:pt x="6124914" y="3890526"/>
                  <a:pt x="6384038" y="3995657"/>
                  <a:pt x="6650673" y="4025693"/>
                </a:cubicBezTo>
                <a:cubicBezTo>
                  <a:pt x="6917308" y="4055730"/>
                  <a:pt x="6977394" y="3920564"/>
                  <a:pt x="7101323" y="3819189"/>
                </a:cubicBezTo>
                <a:cubicBezTo>
                  <a:pt x="7225252" y="3714059"/>
                  <a:pt x="7416778" y="3710304"/>
                  <a:pt x="7612060" y="3646476"/>
                </a:cubicBezTo>
                <a:cubicBezTo>
                  <a:pt x="7803586" y="3578892"/>
                  <a:pt x="7908738" y="3383651"/>
                  <a:pt x="7968824" y="3274767"/>
                </a:cubicBezTo>
                <a:cubicBezTo>
                  <a:pt x="8040178" y="3139600"/>
                  <a:pt x="8126552" y="3150864"/>
                  <a:pt x="8013890" y="3304804"/>
                </a:cubicBezTo>
                <a:cubicBezTo>
                  <a:pt x="7904982" y="3458744"/>
                  <a:pt x="7814852" y="3627702"/>
                  <a:pt x="7604549" y="3822943"/>
                </a:cubicBezTo>
                <a:cubicBezTo>
                  <a:pt x="7390490" y="4018184"/>
                  <a:pt x="7063768" y="4157105"/>
                  <a:pt x="6699493" y="4097031"/>
                </a:cubicBezTo>
                <a:cubicBezTo>
                  <a:pt x="6331462" y="4036957"/>
                  <a:pt x="6447880" y="4175879"/>
                  <a:pt x="6091116" y="4066994"/>
                </a:cubicBezTo>
                <a:cubicBezTo>
                  <a:pt x="5738106" y="3961865"/>
                  <a:pt x="5366320" y="3383651"/>
                  <a:pt x="4990778" y="3150864"/>
                </a:cubicBezTo>
                <a:cubicBezTo>
                  <a:pt x="4611481" y="2914322"/>
                  <a:pt x="5047110" y="3282276"/>
                  <a:pt x="5159772" y="3391160"/>
                </a:cubicBezTo>
                <a:cubicBezTo>
                  <a:pt x="5272434" y="3500045"/>
                  <a:pt x="5456450" y="3702795"/>
                  <a:pt x="5535314" y="3931828"/>
                </a:cubicBezTo>
                <a:cubicBezTo>
                  <a:pt x="5614178" y="4157105"/>
                  <a:pt x="5783171" y="4198407"/>
                  <a:pt x="5494004" y="4149596"/>
                </a:cubicBezTo>
                <a:cubicBezTo>
                  <a:pt x="5204837" y="4097031"/>
                  <a:pt x="5118462" y="3943091"/>
                  <a:pt x="5321255" y="4224689"/>
                </a:cubicBezTo>
                <a:cubicBezTo>
                  <a:pt x="5524048" y="4506287"/>
                  <a:pt x="5704308" y="4397402"/>
                  <a:pt x="5925877" y="4742828"/>
                </a:cubicBezTo>
                <a:cubicBezTo>
                  <a:pt x="6147447" y="5084499"/>
                  <a:pt x="5985964" y="4851712"/>
                  <a:pt x="5779416" y="4889259"/>
                </a:cubicBezTo>
                <a:cubicBezTo>
                  <a:pt x="5572868" y="4926805"/>
                  <a:pt x="5494004" y="4724055"/>
                  <a:pt x="5460206" y="4615171"/>
                </a:cubicBezTo>
                <a:cubicBezTo>
                  <a:pt x="5426406" y="4510041"/>
                  <a:pt x="5418896" y="4581379"/>
                  <a:pt x="5475227" y="4716546"/>
                </a:cubicBezTo>
                <a:cubicBezTo>
                  <a:pt x="5531558" y="4847958"/>
                  <a:pt x="5614178" y="5050708"/>
                  <a:pt x="5888323" y="5178365"/>
                </a:cubicBezTo>
                <a:cubicBezTo>
                  <a:pt x="6166224" y="5306023"/>
                  <a:pt x="6192512" y="5069481"/>
                  <a:pt x="6590586" y="5230930"/>
                </a:cubicBezTo>
                <a:cubicBezTo>
                  <a:pt x="6984905" y="5396134"/>
                  <a:pt x="6601852" y="5313532"/>
                  <a:pt x="6391549" y="5388625"/>
                </a:cubicBezTo>
                <a:cubicBezTo>
                  <a:pt x="6185001" y="5459963"/>
                  <a:pt x="5572868" y="5433680"/>
                  <a:pt x="5313744" y="4682754"/>
                </a:cubicBezTo>
                <a:cubicBezTo>
                  <a:pt x="5050864" y="3931828"/>
                  <a:pt x="4438732" y="2643988"/>
                  <a:pt x="3131846" y="1806705"/>
                </a:cubicBezTo>
                <a:cubicBezTo>
                  <a:pt x="1824961" y="965668"/>
                  <a:pt x="1449419" y="1224737"/>
                  <a:pt x="1103920" y="1059533"/>
                </a:cubicBezTo>
                <a:cubicBezTo>
                  <a:pt x="758422" y="890575"/>
                  <a:pt x="371614" y="789200"/>
                  <a:pt x="548119" y="473811"/>
                </a:cubicBezTo>
                <a:cubicBezTo>
                  <a:pt x="484277" y="781691"/>
                  <a:pt x="833530" y="931876"/>
                  <a:pt x="1017546" y="830501"/>
                </a:cubicBezTo>
                <a:cubicBezTo>
                  <a:pt x="1201561" y="729126"/>
                  <a:pt x="1314224" y="766672"/>
                  <a:pt x="1419376" y="406227"/>
                </a:cubicBezTo>
                <a:cubicBezTo>
                  <a:pt x="1504811" y="116416"/>
                  <a:pt x="1952205" y="-4846"/>
                  <a:pt x="2197547" y="14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F52548-DAA5-4693-AA40-1C0D815FAD7E}"/>
              </a:ext>
            </a:extLst>
          </p:cNvPr>
          <p:cNvSpPr/>
          <p:nvPr/>
        </p:nvSpPr>
        <p:spPr>
          <a:xfrm>
            <a:off x="8044469" y="5345696"/>
            <a:ext cx="3687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ヾ(❀^ω^)ﾉﾞ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940593-549D-4433-A3F5-D6E86135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7" y="1367194"/>
            <a:ext cx="2743200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7E4F72-6BE0-46B6-969E-10ADB7DF3394}"/>
              </a:ext>
            </a:extLst>
          </p:cNvPr>
          <p:cNvSpPr txBox="1"/>
          <p:nvPr/>
        </p:nvSpPr>
        <p:spPr>
          <a:xfrm>
            <a:off x="4511187" y="2070814"/>
            <a:ext cx="631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  <a:cs typeface="Arial" panose="020B0604020202020204" pitchFamily="34" charset="0"/>
              </a:rPr>
              <a:t>Hello ! I am Dreamy. This is me, Next let me introduce myself to you.</a:t>
            </a:r>
            <a:endParaRPr lang="zh-CN" altLang="en-US" sz="2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D77F28-90CD-4792-9A5F-40EBE2636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37" y="3494257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 p14:presetBounceEnd="5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516839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hometown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DAD486E8-0037-497F-B01D-914044941B5B}"/>
              </a:ext>
            </a:extLst>
          </p:cNvPr>
          <p:cNvSpPr>
            <a:spLocks/>
          </p:cNvSpPr>
          <p:nvPr/>
        </p:nvSpPr>
        <p:spPr bwMode="auto">
          <a:xfrm>
            <a:off x="9609087" y="0"/>
            <a:ext cx="1304925" cy="1800225"/>
          </a:xfrm>
          <a:custGeom>
            <a:avLst/>
            <a:gdLst/>
            <a:ahLst/>
            <a:cxnLst/>
            <a:rect l="0" t="0" r="r" b="b"/>
            <a:pathLst>
              <a:path w="3862951" h="5335640">
                <a:moveTo>
                  <a:pt x="1811444" y="3792704"/>
                </a:moveTo>
                <a:cubicBezTo>
                  <a:pt x="1816876" y="3791029"/>
                  <a:pt x="1834118" y="3800195"/>
                  <a:pt x="1869304" y="3824167"/>
                </a:cubicBezTo>
                <a:cubicBezTo>
                  <a:pt x="1963135" y="3891854"/>
                  <a:pt x="2064472" y="3929458"/>
                  <a:pt x="2124524" y="3914416"/>
                </a:cubicBezTo>
                <a:cubicBezTo>
                  <a:pt x="2188329" y="3899375"/>
                  <a:pt x="2270900" y="3959540"/>
                  <a:pt x="2162056" y="3970822"/>
                </a:cubicBezTo>
                <a:cubicBezTo>
                  <a:pt x="2053212" y="3982103"/>
                  <a:pt x="1948122" y="4015946"/>
                  <a:pt x="2064472" y="4023467"/>
                </a:cubicBezTo>
                <a:cubicBezTo>
                  <a:pt x="2177069" y="4030987"/>
                  <a:pt x="2315939" y="4057310"/>
                  <a:pt x="2330952" y="4121236"/>
                </a:cubicBezTo>
                <a:cubicBezTo>
                  <a:pt x="2342211" y="4181402"/>
                  <a:pt x="2233368" y="4196443"/>
                  <a:pt x="2169563" y="4147559"/>
                </a:cubicBezTo>
                <a:cubicBezTo>
                  <a:pt x="2105758" y="4102434"/>
                  <a:pt x="2030693" y="4136278"/>
                  <a:pt x="2113264" y="4173881"/>
                </a:cubicBezTo>
                <a:cubicBezTo>
                  <a:pt x="2199588" y="4207724"/>
                  <a:pt x="2259640" y="4245328"/>
                  <a:pt x="2293419" y="4346858"/>
                </a:cubicBezTo>
                <a:cubicBezTo>
                  <a:pt x="2327198" y="4444627"/>
                  <a:pt x="2297172" y="4399503"/>
                  <a:pt x="2240874" y="4384461"/>
                </a:cubicBezTo>
                <a:cubicBezTo>
                  <a:pt x="2184575" y="4373180"/>
                  <a:pt x="2124524" y="4324296"/>
                  <a:pt x="2105758" y="4290452"/>
                </a:cubicBezTo>
                <a:cubicBezTo>
                  <a:pt x="2086991" y="4252849"/>
                  <a:pt x="2045706" y="4271651"/>
                  <a:pt x="2098251" y="4343097"/>
                </a:cubicBezTo>
                <a:cubicBezTo>
                  <a:pt x="2154550" y="4410784"/>
                  <a:pt x="2222108" y="4531116"/>
                  <a:pt x="2233368" y="4625125"/>
                </a:cubicBezTo>
                <a:cubicBezTo>
                  <a:pt x="2244627" y="4722894"/>
                  <a:pt x="2210848" y="4734175"/>
                  <a:pt x="2158303" y="4643926"/>
                </a:cubicBezTo>
                <a:cubicBezTo>
                  <a:pt x="2102004" y="4553678"/>
                  <a:pt x="2075732" y="4519835"/>
                  <a:pt x="2079485" y="4583761"/>
                </a:cubicBezTo>
                <a:cubicBezTo>
                  <a:pt x="2086991" y="4647687"/>
                  <a:pt x="2094498" y="4752977"/>
                  <a:pt x="2000667" y="4884590"/>
                </a:cubicBezTo>
                <a:cubicBezTo>
                  <a:pt x="1906836" y="5016202"/>
                  <a:pt x="1873057" y="5035004"/>
                  <a:pt x="1948122" y="4877069"/>
                </a:cubicBezTo>
                <a:cubicBezTo>
                  <a:pt x="2026940" y="4715373"/>
                  <a:pt x="2169563" y="4361899"/>
                  <a:pt x="1854291" y="3873052"/>
                </a:cubicBezTo>
                <a:cubicBezTo>
                  <a:pt x="1826142" y="3828398"/>
                  <a:pt x="1802391" y="3795495"/>
                  <a:pt x="1811444" y="3792704"/>
                </a:cubicBezTo>
                <a:close/>
                <a:moveTo>
                  <a:pt x="3207485" y="3127502"/>
                </a:moveTo>
                <a:cubicBezTo>
                  <a:pt x="3239927" y="3121393"/>
                  <a:pt x="3260615" y="3128912"/>
                  <a:pt x="3253092" y="3162744"/>
                </a:cubicBezTo>
                <a:cubicBezTo>
                  <a:pt x="3234285" y="3226649"/>
                  <a:pt x="3140250" y="3219131"/>
                  <a:pt x="3065021" y="3283036"/>
                </a:cubicBezTo>
                <a:cubicBezTo>
                  <a:pt x="2989792" y="3346942"/>
                  <a:pt x="2974747" y="3448439"/>
                  <a:pt x="2910802" y="3497308"/>
                </a:cubicBezTo>
                <a:cubicBezTo>
                  <a:pt x="2846858" y="3542418"/>
                  <a:pt x="2910802" y="3583768"/>
                  <a:pt x="2940894" y="3519863"/>
                </a:cubicBezTo>
                <a:cubicBezTo>
                  <a:pt x="2974747" y="3455957"/>
                  <a:pt x="3012361" y="3399570"/>
                  <a:pt x="3128965" y="3346942"/>
                </a:cubicBezTo>
                <a:cubicBezTo>
                  <a:pt x="3245570" y="3290555"/>
                  <a:pt x="3275661" y="3384534"/>
                  <a:pt x="3174102" y="3403329"/>
                </a:cubicBezTo>
                <a:cubicBezTo>
                  <a:pt x="3072544" y="3418366"/>
                  <a:pt x="3019884" y="3467235"/>
                  <a:pt x="2955940" y="3564973"/>
                </a:cubicBezTo>
                <a:cubicBezTo>
                  <a:pt x="2891995" y="3662710"/>
                  <a:pt x="2805482" y="3621360"/>
                  <a:pt x="2771630" y="3666470"/>
                </a:cubicBezTo>
                <a:cubicBezTo>
                  <a:pt x="2737777" y="3707820"/>
                  <a:pt x="2843097" y="3715339"/>
                  <a:pt x="2907041" y="3658951"/>
                </a:cubicBezTo>
                <a:cubicBezTo>
                  <a:pt x="2967224" y="3602564"/>
                  <a:pt x="3185387" y="3527381"/>
                  <a:pt x="3147772" y="3617601"/>
                </a:cubicBezTo>
                <a:cubicBezTo>
                  <a:pt x="3110158" y="3704061"/>
                  <a:pt x="2986031" y="3613842"/>
                  <a:pt x="2929610" y="3689024"/>
                </a:cubicBezTo>
                <a:cubicBezTo>
                  <a:pt x="2873188" y="3764207"/>
                  <a:pt x="2835574" y="3764207"/>
                  <a:pt x="2707685" y="3767967"/>
                </a:cubicBezTo>
                <a:cubicBezTo>
                  <a:pt x="2579797" y="3767967"/>
                  <a:pt x="2655025" y="3873223"/>
                  <a:pt x="2805482" y="3824354"/>
                </a:cubicBezTo>
                <a:cubicBezTo>
                  <a:pt x="2955940" y="3775485"/>
                  <a:pt x="2948417" y="3888259"/>
                  <a:pt x="2846858" y="3876982"/>
                </a:cubicBezTo>
                <a:cubicBezTo>
                  <a:pt x="2745300" y="3865704"/>
                  <a:pt x="2636218" y="3963442"/>
                  <a:pt x="2576035" y="3925851"/>
                </a:cubicBezTo>
                <a:cubicBezTo>
                  <a:pt x="2515853" y="3884500"/>
                  <a:pt x="2545944" y="3824354"/>
                  <a:pt x="2406771" y="3828113"/>
                </a:cubicBezTo>
                <a:cubicBezTo>
                  <a:pt x="2267598" y="3831872"/>
                  <a:pt x="2271360" y="3760448"/>
                  <a:pt x="2384203" y="3756689"/>
                </a:cubicBezTo>
                <a:cubicBezTo>
                  <a:pt x="2463193" y="3752930"/>
                  <a:pt x="2421817" y="3726616"/>
                  <a:pt x="2583558" y="3689024"/>
                </a:cubicBezTo>
                <a:cubicBezTo>
                  <a:pt x="2745300" y="3647674"/>
                  <a:pt x="2846858" y="3493549"/>
                  <a:pt x="2891995" y="3403329"/>
                </a:cubicBezTo>
                <a:cubicBezTo>
                  <a:pt x="2933371" y="3313110"/>
                  <a:pt x="3012361" y="3219131"/>
                  <a:pt x="3091351" y="3174021"/>
                </a:cubicBezTo>
                <a:cubicBezTo>
                  <a:pt x="3130846" y="3153346"/>
                  <a:pt x="3175043" y="3133610"/>
                  <a:pt x="3207485" y="3127502"/>
                </a:cubicBezTo>
                <a:close/>
                <a:moveTo>
                  <a:pt x="2379331" y="2997860"/>
                </a:moveTo>
                <a:cubicBezTo>
                  <a:pt x="2437034" y="2996576"/>
                  <a:pt x="2531123" y="3040600"/>
                  <a:pt x="2531123" y="3193218"/>
                </a:cubicBezTo>
                <a:cubicBezTo>
                  <a:pt x="2527360" y="3441165"/>
                  <a:pt x="2301546" y="3505029"/>
                  <a:pt x="2105840" y="3531327"/>
                </a:cubicBezTo>
                <a:cubicBezTo>
                  <a:pt x="1910135" y="3553867"/>
                  <a:pt x="1669267" y="3433651"/>
                  <a:pt x="1616577" y="3377300"/>
                </a:cubicBezTo>
                <a:cubicBezTo>
                  <a:pt x="1563887" y="3324705"/>
                  <a:pt x="1424635" y="3219516"/>
                  <a:pt x="1507434" y="3189462"/>
                </a:cubicBezTo>
                <a:cubicBezTo>
                  <a:pt x="1575178" y="3163164"/>
                  <a:pt x="1578941" y="3253327"/>
                  <a:pt x="1627868" y="3324705"/>
                </a:cubicBezTo>
                <a:cubicBezTo>
                  <a:pt x="1684321" y="3403597"/>
                  <a:pt x="1864972" y="3339732"/>
                  <a:pt x="1940244" y="3249570"/>
                </a:cubicBezTo>
                <a:cubicBezTo>
                  <a:pt x="2015515" y="3159408"/>
                  <a:pt x="2120895" y="3129354"/>
                  <a:pt x="2109604" y="3215759"/>
                </a:cubicBezTo>
                <a:cubicBezTo>
                  <a:pt x="2102077" y="3298408"/>
                  <a:pt x="1985406" y="3347246"/>
                  <a:pt x="1895081" y="3384813"/>
                </a:cubicBezTo>
                <a:cubicBezTo>
                  <a:pt x="1804755" y="3426137"/>
                  <a:pt x="1752065" y="3490002"/>
                  <a:pt x="1872499" y="3448678"/>
                </a:cubicBezTo>
                <a:cubicBezTo>
                  <a:pt x="1992933" y="3411110"/>
                  <a:pt x="2151003" y="3362273"/>
                  <a:pt x="2199930" y="3253327"/>
                </a:cubicBezTo>
                <a:cubicBezTo>
                  <a:pt x="2252619" y="3144381"/>
                  <a:pt x="2316600" y="3181948"/>
                  <a:pt x="2290255" y="3272110"/>
                </a:cubicBezTo>
                <a:cubicBezTo>
                  <a:pt x="2263910" y="3362273"/>
                  <a:pt x="2166057" y="3399840"/>
                  <a:pt x="2075732" y="3429894"/>
                </a:cubicBezTo>
                <a:cubicBezTo>
                  <a:pt x="1985406" y="3463705"/>
                  <a:pt x="1996697" y="3482489"/>
                  <a:pt x="2083259" y="3463705"/>
                </a:cubicBezTo>
                <a:cubicBezTo>
                  <a:pt x="2166057" y="3441165"/>
                  <a:pt x="2173585" y="3456192"/>
                  <a:pt x="2316600" y="3351002"/>
                </a:cubicBezTo>
                <a:cubicBezTo>
                  <a:pt x="2459615" y="3249570"/>
                  <a:pt x="2395635" y="3091786"/>
                  <a:pt x="2342945" y="3035435"/>
                </a:cubicBezTo>
                <a:cubicBezTo>
                  <a:pt x="2323186" y="3015712"/>
                  <a:pt x="2344709" y="2998630"/>
                  <a:pt x="2379331" y="2997860"/>
                </a:cubicBezTo>
                <a:close/>
                <a:moveTo>
                  <a:pt x="941026" y="2750107"/>
                </a:moveTo>
                <a:cubicBezTo>
                  <a:pt x="959381" y="2746820"/>
                  <a:pt x="975384" y="2774058"/>
                  <a:pt x="969736" y="2843562"/>
                </a:cubicBezTo>
                <a:cubicBezTo>
                  <a:pt x="954675" y="2982569"/>
                  <a:pt x="969736" y="3192959"/>
                  <a:pt x="1067631" y="3373293"/>
                </a:cubicBezTo>
                <a:cubicBezTo>
                  <a:pt x="1165527" y="3553627"/>
                  <a:pt x="1342493" y="3673850"/>
                  <a:pt x="1346258" y="3854184"/>
                </a:cubicBezTo>
                <a:cubicBezTo>
                  <a:pt x="1350023" y="4030761"/>
                  <a:pt x="1312371" y="4203581"/>
                  <a:pt x="1161762" y="4263693"/>
                </a:cubicBezTo>
                <a:cubicBezTo>
                  <a:pt x="1011153" y="4323804"/>
                  <a:pt x="1052571" y="4259936"/>
                  <a:pt x="1131640" y="4196068"/>
                </a:cubicBezTo>
                <a:cubicBezTo>
                  <a:pt x="1210710" y="4132199"/>
                  <a:pt x="1308606" y="3948108"/>
                  <a:pt x="1240832" y="3756503"/>
                </a:cubicBezTo>
                <a:cubicBezTo>
                  <a:pt x="1169292" y="3568655"/>
                  <a:pt x="1165527" y="3685121"/>
                  <a:pt x="1195649" y="3760260"/>
                </a:cubicBezTo>
                <a:cubicBezTo>
                  <a:pt x="1225771" y="3839156"/>
                  <a:pt x="1188119" y="3989435"/>
                  <a:pt x="1082692" y="4023247"/>
                </a:cubicBezTo>
                <a:cubicBezTo>
                  <a:pt x="977266" y="4060817"/>
                  <a:pt x="1052571" y="3970650"/>
                  <a:pt x="1109049" y="3899268"/>
                </a:cubicBezTo>
                <a:cubicBezTo>
                  <a:pt x="1165527" y="3827885"/>
                  <a:pt x="1105284" y="3647551"/>
                  <a:pt x="1090223" y="3572412"/>
                </a:cubicBezTo>
                <a:cubicBezTo>
                  <a:pt x="1075162" y="3493516"/>
                  <a:pt x="1033744" y="3478488"/>
                  <a:pt x="1048805" y="3568655"/>
                </a:cubicBezTo>
                <a:cubicBezTo>
                  <a:pt x="1060101" y="3658822"/>
                  <a:pt x="1037510" y="3745232"/>
                  <a:pt x="992327" y="3794073"/>
                </a:cubicBezTo>
                <a:cubicBezTo>
                  <a:pt x="943379" y="3839156"/>
                  <a:pt x="924553" y="3764017"/>
                  <a:pt x="977266" y="3673850"/>
                </a:cubicBezTo>
                <a:cubicBezTo>
                  <a:pt x="1026214" y="3583683"/>
                  <a:pt x="996092" y="3455946"/>
                  <a:pt x="969736" y="3358265"/>
                </a:cubicBezTo>
                <a:cubicBezTo>
                  <a:pt x="939614" y="3264341"/>
                  <a:pt x="920788" y="3290640"/>
                  <a:pt x="928318" y="3384564"/>
                </a:cubicBezTo>
                <a:cubicBezTo>
                  <a:pt x="932083" y="3478488"/>
                  <a:pt x="864309" y="3576169"/>
                  <a:pt x="815361" y="3504787"/>
                </a:cubicBezTo>
                <a:cubicBezTo>
                  <a:pt x="762648" y="3433405"/>
                  <a:pt x="875605" y="3403349"/>
                  <a:pt x="894431" y="3271855"/>
                </a:cubicBezTo>
                <a:cubicBezTo>
                  <a:pt x="913257" y="3140362"/>
                  <a:pt x="886901" y="2952514"/>
                  <a:pt x="898196" y="2839805"/>
                </a:cubicBezTo>
                <a:cubicBezTo>
                  <a:pt x="901962" y="2787207"/>
                  <a:pt x="922670" y="2753395"/>
                  <a:pt x="941026" y="2750107"/>
                </a:cubicBezTo>
                <a:close/>
                <a:moveTo>
                  <a:pt x="836577" y="2493261"/>
                </a:moveTo>
                <a:cubicBezTo>
                  <a:pt x="847549" y="2495688"/>
                  <a:pt x="839089" y="2515455"/>
                  <a:pt x="792560" y="2564874"/>
                </a:cubicBezTo>
                <a:cubicBezTo>
                  <a:pt x="664725" y="2696657"/>
                  <a:pt x="630886" y="2715483"/>
                  <a:pt x="619606" y="2798318"/>
                </a:cubicBezTo>
                <a:cubicBezTo>
                  <a:pt x="612086" y="2877388"/>
                  <a:pt x="533129" y="2847266"/>
                  <a:pt x="503050" y="2918805"/>
                </a:cubicBezTo>
                <a:cubicBezTo>
                  <a:pt x="476731" y="2986579"/>
                  <a:pt x="476731" y="2851031"/>
                  <a:pt x="544409" y="2798318"/>
                </a:cubicBezTo>
                <a:cubicBezTo>
                  <a:pt x="608326" y="2745605"/>
                  <a:pt x="555688" y="2726779"/>
                  <a:pt x="499290" y="2783257"/>
                </a:cubicBezTo>
                <a:cubicBezTo>
                  <a:pt x="439132" y="2843501"/>
                  <a:pt x="427853" y="2899979"/>
                  <a:pt x="307537" y="2960223"/>
                </a:cubicBezTo>
                <a:cubicBezTo>
                  <a:pt x="183461" y="3020466"/>
                  <a:pt x="209780" y="2963988"/>
                  <a:pt x="269938" y="2884918"/>
                </a:cubicBezTo>
                <a:cubicBezTo>
                  <a:pt x="326336" y="2805848"/>
                  <a:pt x="420333" y="2828440"/>
                  <a:pt x="424093" y="2764431"/>
                </a:cubicBezTo>
                <a:cubicBezTo>
                  <a:pt x="431612" y="2700422"/>
                  <a:pt x="405293" y="2764431"/>
                  <a:pt x="292497" y="2798318"/>
                </a:cubicBezTo>
                <a:cubicBezTo>
                  <a:pt x="179701" y="2832205"/>
                  <a:pt x="104504" y="2787022"/>
                  <a:pt x="55625" y="2873622"/>
                </a:cubicBezTo>
                <a:cubicBezTo>
                  <a:pt x="6747" y="2963988"/>
                  <a:pt x="-12052" y="2926336"/>
                  <a:pt x="21787" y="2851031"/>
                </a:cubicBezTo>
                <a:cubicBezTo>
                  <a:pt x="51866" y="2775727"/>
                  <a:pt x="51866" y="2696657"/>
                  <a:pt x="232339" y="2704187"/>
                </a:cubicBezTo>
                <a:cubicBezTo>
                  <a:pt x="409053" y="2707953"/>
                  <a:pt x="593287" y="2670300"/>
                  <a:pt x="706083" y="2568639"/>
                </a:cubicBezTo>
                <a:cubicBezTo>
                  <a:pt x="746032" y="2533340"/>
                  <a:pt x="818292" y="2489217"/>
                  <a:pt x="836577" y="2493261"/>
                </a:cubicBezTo>
                <a:close/>
                <a:moveTo>
                  <a:pt x="2248496" y="2337645"/>
                </a:moveTo>
                <a:cubicBezTo>
                  <a:pt x="2317041" y="2338467"/>
                  <a:pt x="2323628" y="2382437"/>
                  <a:pt x="2237999" y="2389012"/>
                </a:cubicBezTo>
                <a:cubicBezTo>
                  <a:pt x="2136373" y="2396526"/>
                  <a:pt x="2174012" y="2486696"/>
                  <a:pt x="2181540" y="2546809"/>
                </a:cubicBezTo>
                <a:cubicBezTo>
                  <a:pt x="2185304" y="2606923"/>
                  <a:pt x="2128845" y="2558081"/>
                  <a:pt x="2140137" y="2471668"/>
                </a:cubicBezTo>
                <a:cubicBezTo>
                  <a:pt x="2155192" y="2385255"/>
                  <a:pt x="2113789" y="2415311"/>
                  <a:pt x="2091206" y="2452882"/>
                </a:cubicBezTo>
                <a:cubicBezTo>
                  <a:pt x="2068623" y="2490453"/>
                  <a:pt x="2117553" y="2539295"/>
                  <a:pt x="2117553" y="2606923"/>
                </a:cubicBezTo>
                <a:cubicBezTo>
                  <a:pt x="2113789" y="2670793"/>
                  <a:pt x="2049803" y="2678307"/>
                  <a:pt x="2049803" y="2588137"/>
                </a:cubicBezTo>
                <a:cubicBezTo>
                  <a:pt x="2046039" y="2497967"/>
                  <a:pt x="2053567" y="2407797"/>
                  <a:pt x="2015928" y="2471668"/>
                </a:cubicBezTo>
                <a:cubicBezTo>
                  <a:pt x="1974525" y="2535538"/>
                  <a:pt x="2000872" y="2599408"/>
                  <a:pt x="1955705" y="2674550"/>
                </a:cubicBezTo>
                <a:cubicBezTo>
                  <a:pt x="1910538" y="2749692"/>
                  <a:pt x="2019692" y="2757206"/>
                  <a:pt x="2064859" y="2821077"/>
                </a:cubicBezTo>
                <a:cubicBezTo>
                  <a:pt x="2110026" y="2888704"/>
                  <a:pt x="2030983" y="2884947"/>
                  <a:pt x="1963233" y="2843619"/>
                </a:cubicBezTo>
                <a:cubicBezTo>
                  <a:pt x="1899247" y="2802291"/>
                  <a:pt x="1869135" y="2629465"/>
                  <a:pt x="1921830" y="2535538"/>
                </a:cubicBezTo>
                <a:cubicBezTo>
                  <a:pt x="1978289" y="2441611"/>
                  <a:pt x="2046039" y="2362712"/>
                  <a:pt x="2215415" y="2340169"/>
                </a:cubicBezTo>
                <a:cubicBezTo>
                  <a:pt x="2227648" y="2338291"/>
                  <a:pt x="2238704" y="2337528"/>
                  <a:pt x="2248496" y="2337645"/>
                </a:cubicBezTo>
                <a:close/>
                <a:moveTo>
                  <a:pt x="2463097" y="2316770"/>
                </a:moveTo>
                <a:cubicBezTo>
                  <a:pt x="2463097" y="2538542"/>
                  <a:pt x="2568455" y="2760315"/>
                  <a:pt x="2685102" y="2876839"/>
                </a:cubicBezTo>
                <a:cubicBezTo>
                  <a:pt x="2737781" y="2925704"/>
                  <a:pt x="2801749" y="2955775"/>
                  <a:pt x="2865716" y="2967052"/>
                </a:cubicBezTo>
                <a:cubicBezTo>
                  <a:pt x="2877005" y="2677620"/>
                  <a:pt x="2692628" y="2395706"/>
                  <a:pt x="2463097" y="2316770"/>
                </a:cubicBezTo>
                <a:close/>
                <a:moveTo>
                  <a:pt x="1209287" y="1933211"/>
                </a:moveTo>
                <a:cubicBezTo>
                  <a:pt x="1227628" y="1929453"/>
                  <a:pt x="1229510" y="1967969"/>
                  <a:pt x="1191886" y="2080696"/>
                </a:cubicBezTo>
                <a:cubicBezTo>
                  <a:pt x="1116639" y="2306151"/>
                  <a:pt x="1015056" y="2696940"/>
                  <a:pt x="1120402" y="3005062"/>
                </a:cubicBezTo>
                <a:cubicBezTo>
                  <a:pt x="1229509" y="3313184"/>
                  <a:pt x="1398814" y="3587488"/>
                  <a:pt x="1714850" y="3854276"/>
                </a:cubicBezTo>
                <a:cubicBezTo>
                  <a:pt x="2030886" y="4124822"/>
                  <a:pt x="2042173" y="4756096"/>
                  <a:pt x="1786335" y="5056703"/>
                </a:cubicBezTo>
                <a:cubicBezTo>
                  <a:pt x="1526734" y="5357310"/>
                  <a:pt x="1079016" y="5428704"/>
                  <a:pt x="857039" y="5203249"/>
                </a:cubicBezTo>
                <a:cubicBezTo>
                  <a:pt x="638823" y="4977794"/>
                  <a:pt x="650110" y="4541914"/>
                  <a:pt x="988720" y="4463005"/>
                </a:cubicBezTo>
                <a:cubicBezTo>
                  <a:pt x="1327330" y="4384096"/>
                  <a:pt x="1455249" y="4722278"/>
                  <a:pt x="1346142" y="4906400"/>
                </a:cubicBezTo>
                <a:cubicBezTo>
                  <a:pt x="1237034" y="5094279"/>
                  <a:pt x="1176837" y="4962764"/>
                  <a:pt x="1252083" y="4835006"/>
                </a:cubicBezTo>
                <a:cubicBezTo>
                  <a:pt x="1331092" y="4707248"/>
                  <a:pt x="1233272" y="4436702"/>
                  <a:pt x="992482" y="4530641"/>
                </a:cubicBezTo>
                <a:cubicBezTo>
                  <a:pt x="751693" y="4620823"/>
                  <a:pt x="717832" y="4898885"/>
                  <a:pt x="849514" y="5101794"/>
                </a:cubicBezTo>
                <a:cubicBezTo>
                  <a:pt x="981195" y="5304704"/>
                  <a:pt x="1372478" y="5338522"/>
                  <a:pt x="1598218" y="5128097"/>
                </a:cubicBezTo>
                <a:cubicBezTo>
                  <a:pt x="1820196" y="4917673"/>
                  <a:pt x="1929303" y="4729793"/>
                  <a:pt x="1857819" y="4316459"/>
                </a:cubicBezTo>
                <a:cubicBezTo>
                  <a:pt x="1782572" y="3906882"/>
                  <a:pt x="1297231" y="3628821"/>
                  <a:pt x="1180599" y="3328214"/>
                </a:cubicBezTo>
                <a:cubicBezTo>
                  <a:pt x="1063967" y="3027608"/>
                  <a:pt x="887137" y="2509061"/>
                  <a:pt x="1127926" y="2039363"/>
                </a:cubicBezTo>
                <a:cubicBezTo>
                  <a:pt x="1156144" y="1982999"/>
                  <a:pt x="1190945" y="1936969"/>
                  <a:pt x="1209287" y="1933211"/>
                </a:cubicBezTo>
                <a:close/>
                <a:moveTo>
                  <a:pt x="3427311" y="1731601"/>
                </a:moveTo>
                <a:cubicBezTo>
                  <a:pt x="3509176" y="1730189"/>
                  <a:pt x="3590101" y="1743364"/>
                  <a:pt x="3629622" y="1779123"/>
                </a:cubicBezTo>
                <a:cubicBezTo>
                  <a:pt x="3708664" y="1850643"/>
                  <a:pt x="3753831" y="1895813"/>
                  <a:pt x="3772650" y="1918398"/>
                </a:cubicBezTo>
                <a:cubicBezTo>
                  <a:pt x="3832873" y="1989917"/>
                  <a:pt x="3829109" y="2023795"/>
                  <a:pt x="3742539" y="1971096"/>
                </a:cubicBezTo>
                <a:cubicBezTo>
                  <a:pt x="3655969" y="1918398"/>
                  <a:pt x="3490357" y="1993681"/>
                  <a:pt x="3400023" y="2031323"/>
                </a:cubicBezTo>
                <a:cubicBezTo>
                  <a:pt x="3305925" y="2072729"/>
                  <a:pt x="3290869" y="2001210"/>
                  <a:pt x="3392495" y="1978625"/>
                </a:cubicBezTo>
                <a:cubicBezTo>
                  <a:pt x="3490357" y="1952276"/>
                  <a:pt x="3543052" y="1944747"/>
                  <a:pt x="3580691" y="1937219"/>
                </a:cubicBezTo>
                <a:cubicBezTo>
                  <a:pt x="3618330" y="1929690"/>
                  <a:pt x="3603274" y="1880756"/>
                  <a:pt x="3531760" y="1895813"/>
                </a:cubicBezTo>
                <a:cubicBezTo>
                  <a:pt x="3456482" y="1907105"/>
                  <a:pt x="3377439" y="1929690"/>
                  <a:pt x="3268286" y="1971096"/>
                </a:cubicBezTo>
                <a:cubicBezTo>
                  <a:pt x="3162896" y="2016267"/>
                  <a:pt x="3140313" y="1944747"/>
                  <a:pt x="3249466" y="1899577"/>
                </a:cubicBezTo>
                <a:cubicBezTo>
                  <a:pt x="3354856" y="1854407"/>
                  <a:pt x="3452718" y="1839350"/>
                  <a:pt x="3520468" y="1843114"/>
                </a:cubicBezTo>
                <a:cubicBezTo>
                  <a:pt x="3588219" y="1846878"/>
                  <a:pt x="3546816" y="1801708"/>
                  <a:pt x="3471537" y="1805472"/>
                </a:cubicBezTo>
                <a:cubicBezTo>
                  <a:pt x="3396259" y="1805472"/>
                  <a:pt x="3302161" y="1805472"/>
                  <a:pt x="3234411" y="1843114"/>
                </a:cubicBezTo>
                <a:cubicBezTo>
                  <a:pt x="3166660" y="1876992"/>
                  <a:pt x="3132785" y="1816765"/>
                  <a:pt x="3219355" y="1771595"/>
                </a:cubicBezTo>
                <a:cubicBezTo>
                  <a:pt x="3262640" y="1749010"/>
                  <a:pt x="3345446" y="1733012"/>
                  <a:pt x="3427311" y="1731601"/>
                </a:cubicBezTo>
                <a:close/>
                <a:moveTo>
                  <a:pt x="1159858" y="1572548"/>
                </a:moveTo>
                <a:cubicBezTo>
                  <a:pt x="1194586" y="1567433"/>
                  <a:pt x="1208689" y="1585070"/>
                  <a:pt x="1146636" y="1655616"/>
                </a:cubicBezTo>
                <a:cubicBezTo>
                  <a:pt x="1063900" y="1749679"/>
                  <a:pt x="920991" y="1964142"/>
                  <a:pt x="721670" y="2001767"/>
                </a:cubicBezTo>
                <a:cubicBezTo>
                  <a:pt x="526110" y="2039392"/>
                  <a:pt x="627650" y="1945330"/>
                  <a:pt x="732952" y="1926517"/>
                </a:cubicBezTo>
                <a:cubicBezTo>
                  <a:pt x="838254" y="1907705"/>
                  <a:pt x="920991" y="1862554"/>
                  <a:pt x="966120" y="1809879"/>
                </a:cubicBezTo>
                <a:cubicBezTo>
                  <a:pt x="1015010" y="1760967"/>
                  <a:pt x="1007488" y="1730867"/>
                  <a:pt x="924751" y="1783542"/>
                </a:cubicBezTo>
                <a:cubicBezTo>
                  <a:pt x="842014" y="1832454"/>
                  <a:pt x="789364" y="1839979"/>
                  <a:pt x="714148" y="1828692"/>
                </a:cubicBezTo>
                <a:cubicBezTo>
                  <a:pt x="635172" y="1817404"/>
                  <a:pt x="597564" y="1742154"/>
                  <a:pt x="744235" y="1738392"/>
                </a:cubicBezTo>
                <a:cubicBezTo>
                  <a:pt x="890904" y="1730867"/>
                  <a:pt x="962359" y="1723342"/>
                  <a:pt x="1030053" y="1689479"/>
                </a:cubicBezTo>
                <a:cubicBezTo>
                  <a:pt x="1097746" y="1655616"/>
                  <a:pt x="1071421" y="1633041"/>
                  <a:pt x="977402" y="1651854"/>
                </a:cubicBezTo>
                <a:cubicBezTo>
                  <a:pt x="883383" y="1670666"/>
                  <a:pt x="830732" y="1685717"/>
                  <a:pt x="774321" y="1633041"/>
                </a:cubicBezTo>
                <a:cubicBezTo>
                  <a:pt x="717909" y="1580366"/>
                  <a:pt x="789364" y="1572841"/>
                  <a:pt x="868340" y="1606704"/>
                </a:cubicBezTo>
                <a:cubicBezTo>
                  <a:pt x="947316" y="1640566"/>
                  <a:pt x="1075182" y="1602941"/>
                  <a:pt x="1120311" y="1584129"/>
                </a:cubicBezTo>
                <a:cubicBezTo>
                  <a:pt x="1134414" y="1578485"/>
                  <a:pt x="1148282" y="1574252"/>
                  <a:pt x="1159858" y="1572548"/>
                </a:cubicBezTo>
                <a:close/>
                <a:moveTo>
                  <a:pt x="2446494" y="1370385"/>
                </a:moveTo>
                <a:cubicBezTo>
                  <a:pt x="2531447" y="1372440"/>
                  <a:pt x="2627395" y="1384890"/>
                  <a:pt x="2737453" y="1411197"/>
                </a:cubicBezTo>
                <a:cubicBezTo>
                  <a:pt x="2872908" y="1441264"/>
                  <a:pt x="2910535" y="1482604"/>
                  <a:pt x="2801418" y="1490121"/>
                </a:cubicBezTo>
                <a:cubicBezTo>
                  <a:pt x="2692301" y="1497638"/>
                  <a:pt x="2601997" y="1490121"/>
                  <a:pt x="2571896" y="1587836"/>
                </a:cubicBezTo>
                <a:cubicBezTo>
                  <a:pt x="2538032" y="1681793"/>
                  <a:pt x="2496643" y="1741925"/>
                  <a:pt x="2413864" y="1813332"/>
                </a:cubicBezTo>
                <a:cubicBezTo>
                  <a:pt x="2334848" y="1880981"/>
                  <a:pt x="2361187" y="1835882"/>
                  <a:pt x="2380000" y="1775749"/>
                </a:cubicBezTo>
                <a:cubicBezTo>
                  <a:pt x="2398813" y="1711859"/>
                  <a:pt x="2466541" y="1580319"/>
                  <a:pt x="2530506" y="1538979"/>
                </a:cubicBezTo>
                <a:cubicBezTo>
                  <a:pt x="2598234" y="1501396"/>
                  <a:pt x="2496643" y="1463813"/>
                  <a:pt x="2428915" y="1538979"/>
                </a:cubicBezTo>
                <a:cubicBezTo>
                  <a:pt x="2361187" y="1610386"/>
                  <a:pt x="2285934" y="1715617"/>
                  <a:pt x="2191867" y="1865948"/>
                </a:cubicBezTo>
                <a:cubicBezTo>
                  <a:pt x="2097801" y="2020037"/>
                  <a:pt x="2063937" y="1956147"/>
                  <a:pt x="2097801" y="1858432"/>
                </a:cubicBezTo>
                <a:cubicBezTo>
                  <a:pt x="2135427" y="1760716"/>
                  <a:pt x="2282171" y="1602869"/>
                  <a:pt x="2319797" y="1561528"/>
                </a:cubicBezTo>
                <a:cubicBezTo>
                  <a:pt x="2357424" y="1520187"/>
                  <a:pt x="2300984" y="1471330"/>
                  <a:pt x="2218206" y="1565286"/>
                </a:cubicBezTo>
                <a:cubicBezTo>
                  <a:pt x="2135427" y="1663001"/>
                  <a:pt x="2037598" y="1787024"/>
                  <a:pt x="2011259" y="1922322"/>
                </a:cubicBezTo>
                <a:cubicBezTo>
                  <a:pt x="1984921" y="2053862"/>
                  <a:pt x="1917193" y="2038828"/>
                  <a:pt x="1936006" y="1914806"/>
                </a:cubicBezTo>
                <a:cubicBezTo>
                  <a:pt x="1951057" y="1790782"/>
                  <a:pt x="2037598" y="1685551"/>
                  <a:pt x="2078987" y="1621660"/>
                </a:cubicBezTo>
                <a:cubicBezTo>
                  <a:pt x="2120376" y="1554012"/>
                  <a:pt x="2056411" y="1535220"/>
                  <a:pt x="2007497" y="1610386"/>
                </a:cubicBezTo>
                <a:cubicBezTo>
                  <a:pt x="1958582" y="1681793"/>
                  <a:pt x="1932243" y="1738167"/>
                  <a:pt x="1864516" y="1832123"/>
                </a:cubicBezTo>
                <a:cubicBezTo>
                  <a:pt x="1796788" y="1926080"/>
                  <a:pt x="1800550" y="1959905"/>
                  <a:pt x="1841940" y="2027554"/>
                </a:cubicBezTo>
                <a:cubicBezTo>
                  <a:pt x="1883329" y="2098961"/>
                  <a:pt x="1864516" y="2162851"/>
                  <a:pt x="1830652" y="2177884"/>
                </a:cubicBezTo>
                <a:cubicBezTo>
                  <a:pt x="1800550" y="2196676"/>
                  <a:pt x="1777974" y="2174126"/>
                  <a:pt x="1800550" y="2121510"/>
                </a:cubicBezTo>
                <a:cubicBezTo>
                  <a:pt x="1819364" y="2072653"/>
                  <a:pt x="1695196" y="1978696"/>
                  <a:pt x="1762924" y="1865948"/>
                </a:cubicBezTo>
                <a:cubicBezTo>
                  <a:pt x="1834414" y="1753200"/>
                  <a:pt x="1898380" y="1693068"/>
                  <a:pt x="1920955" y="1644210"/>
                </a:cubicBezTo>
                <a:cubicBezTo>
                  <a:pt x="1943531" y="1591594"/>
                  <a:pt x="1894617" y="1625419"/>
                  <a:pt x="1811838" y="1700584"/>
                </a:cubicBezTo>
                <a:cubicBezTo>
                  <a:pt x="1732822" y="1771991"/>
                  <a:pt x="1567265" y="1922322"/>
                  <a:pt x="1574791" y="2113994"/>
                </a:cubicBezTo>
                <a:cubicBezTo>
                  <a:pt x="1582316" y="2309424"/>
                  <a:pt x="1612417" y="2384589"/>
                  <a:pt x="1533401" y="2433447"/>
                </a:cubicBezTo>
                <a:cubicBezTo>
                  <a:pt x="1454386" y="2482304"/>
                  <a:pt x="1446860" y="2429688"/>
                  <a:pt x="1476962" y="2380831"/>
                </a:cubicBezTo>
                <a:cubicBezTo>
                  <a:pt x="1507063" y="2335732"/>
                  <a:pt x="1458148" y="2113994"/>
                  <a:pt x="1533401" y="1967421"/>
                </a:cubicBezTo>
                <a:cubicBezTo>
                  <a:pt x="1612417" y="1820849"/>
                  <a:pt x="1702721" y="1659243"/>
                  <a:pt x="1894617" y="1538979"/>
                </a:cubicBezTo>
                <a:cubicBezTo>
                  <a:pt x="2035717" y="1451599"/>
                  <a:pt x="2191632" y="1364219"/>
                  <a:pt x="2446494" y="1370385"/>
                </a:cubicBezTo>
                <a:close/>
                <a:moveTo>
                  <a:pt x="1653114" y="1305184"/>
                </a:moveTo>
                <a:cubicBezTo>
                  <a:pt x="1691558" y="1307495"/>
                  <a:pt x="1685390" y="1344475"/>
                  <a:pt x="1574938" y="1407868"/>
                </a:cubicBezTo>
                <a:cubicBezTo>
                  <a:pt x="1398216" y="1509298"/>
                  <a:pt x="1213974" y="1723427"/>
                  <a:pt x="1127493" y="1911259"/>
                </a:cubicBezTo>
                <a:cubicBezTo>
                  <a:pt x="1041012" y="2102848"/>
                  <a:pt x="935731" y="2418407"/>
                  <a:pt x="616127" y="2519836"/>
                </a:cubicBezTo>
                <a:cubicBezTo>
                  <a:pt x="292764" y="2617509"/>
                  <a:pt x="89721" y="2636292"/>
                  <a:pt x="14521" y="2410893"/>
                </a:cubicBezTo>
                <a:cubicBezTo>
                  <a:pt x="-64440" y="2189251"/>
                  <a:pt x="198763" y="2061525"/>
                  <a:pt x="319084" y="2147928"/>
                </a:cubicBezTo>
                <a:cubicBezTo>
                  <a:pt x="435645" y="2230574"/>
                  <a:pt x="431885" y="2339517"/>
                  <a:pt x="326604" y="2362057"/>
                </a:cubicBezTo>
                <a:cubicBezTo>
                  <a:pt x="225083" y="2388353"/>
                  <a:pt x="217563" y="2275654"/>
                  <a:pt x="289004" y="2301951"/>
                </a:cubicBezTo>
                <a:cubicBezTo>
                  <a:pt x="356684" y="2332004"/>
                  <a:pt x="330364" y="2095335"/>
                  <a:pt x="146122" y="2196764"/>
                </a:cubicBezTo>
                <a:cubicBezTo>
                  <a:pt x="-34360" y="2301951"/>
                  <a:pt x="63401" y="2594969"/>
                  <a:pt x="379245" y="2534863"/>
                </a:cubicBezTo>
                <a:cubicBezTo>
                  <a:pt x="695089" y="2474756"/>
                  <a:pt x="837970" y="2347030"/>
                  <a:pt x="920691" y="2196764"/>
                </a:cubicBezTo>
                <a:cubicBezTo>
                  <a:pt x="1003412" y="2046499"/>
                  <a:pt x="1059813" y="1930042"/>
                  <a:pt x="1135013" y="1809829"/>
                </a:cubicBezTo>
                <a:cubicBezTo>
                  <a:pt x="1210214" y="1689617"/>
                  <a:pt x="1334296" y="1464218"/>
                  <a:pt x="1548618" y="1340249"/>
                </a:cubicBezTo>
                <a:cubicBezTo>
                  <a:pt x="1590919" y="1314891"/>
                  <a:pt x="1630047" y="1303797"/>
                  <a:pt x="1653114" y="1305184"/>
                </a:cubicBezTo>
                <a:close/>
                <a:moveTo>
                  <a:pt x="3458466" y="720252"/>
                </a:moveTo>
                <a:cubicBezTo>
                  <a:pt x="3489718" y="713027"/>
                  <a:pt x="3521500" y="777174"/>
                  <a:pt x="3504549" y="847665"/>
                </a:cubicBezTo>
                <a:cubicBezTo>
                  <a:pt x="3481949" y="941653"/>
                  <a:pt x="3527150" y="1035641"/>
                  <a:pt x="3561050" y="1092034"/>
                </a:cubicBezTo>
                <a:cubicBezTo>
                  <a:pt x="3594950" y="1148426"/>
                  <a:pt x="3579883" y="1080755"/>
                  <a:pt x="3583650" y="1020602"/>
                </a:cubicBezTo>
                <a:cubicBezTo>
                  <a:pt x="3587417" y="960450"/>
                  <a:pt x="3602484" y="866462"/>
                  <a:pt x="3636384" y="840146"/>
                </a:cubicBezTo>
                <a:cubicBezTo>
                  <a:pt x="3666518" y="817588"/>
                  <a:pt x="3726785" y="836386"/>
                  <a:pt x="3677818" y="915336"/>
                </a:cubicBezTo>
                <a:cubicBezTo>
                  <a:pt x="3632617" y="994286"/>
                  <a:pt x="3617551" y="1043160"/>
                  <a:pt x="3636384" y="1099553"/>
                </a:cubicBezTo>
                <a:cubicBezTo>
                  <a:pt x="3651451" y="1155945"/>
                  <a:pt x="3658984" y="1178502"/>
                  <a:pt x="3677818" y="1092034"/>
                </a:cubicBezTo>
                <a:cubicBezTo>
                  <a:pt x="3692885" y="1005565"/>
                  <a:pt x="3798353" y="979248"/>
                  <a:pt x="3756919" y="1080755"/>
                </a:cubicBezTo>
                <a:cubicBezTo>
                  <a:pt x="3711718" y="1178502"/>
                  <a:pt x="3677818" y="1227375"/>
                  <a:pt x="3715485" y="1332641"/>
                </a:cubicBezTo>
                <a:cubicBezTo>
                  <a:pt x="3753152" y="1437908"/>
                  <a:pt x="3760686" y="1445427"/>
                  <a:pt x="3760686" y="1445427"/>
                </a:cubicBezTo>
                <a:cubicBezTo>
                  <a:pt x="3805886" y="1569491"/>
                  <a:pt x="3723018" y="1543174"/>
                  <a:pt x="3685351" y="1419110"/>
                </a:cubicBezTo>
                <a:cubicBezTo>
                  <a:pt x="3647684" y="1291286"/>
                  <a:pt x="3628851" y="1264970"/>
                  <a:pt x="3515849" y="1110831"/>
                </a:cubicBezTo>
                <a:cubicBezTo>
                  <a:pt x="3406615" y="956691"/>
                  <a:pt x="3391548" y="836386"/>
                  <a:pt x="3429215" y="753677"/>
                </a:cubicBezTo>
                <a:cubicBezTo>
                  <a:pt x="3437690" y="732999"/>
                  <a:pt x="3448048" y="722660"/>
                  <a:pt x="3458466" y="720252"/>
                </a:cubicBezTo>
                <a:close/>
                <a:moveTo>
                  <a:pt x="1236336" y="486549"/>
                </a:moveTo>
                <a:cubicBezTo>
                  <a:pt x="1334138" y="467767"/>
                  <a:pt x="1450748" y="546650"/>
                  <a:pt x="1541028" y="696904"/>
                </a:cubicBezTo>
                <a:cubicBezTo>
                  <a:pt x="1631307" y="847157"/>
                  <a:pt x="1875812" y="783299"/>
                  <a:pt x="1962330" y="768274"/>
                </a:cubicBezTo>
                <a:cubicBezTo>
                  <a:pt x="2045086" y="749492"/>
                  <a:pt x="2236929" y="809594"/>
                  <a:pt x="2267022" y="956091"/>
                </a:cubicBezTo>
                <a:cubicBezTo>
                  <a:pt x="2300877" y="1102588"/>
                  <a:pt x="2300877" y="974873"/>
                  <a:pt x="2308400" y="948578"/>
                </a:cubicBezTo>
                <a:cubicBezTo>
                  <a:pt x="2312161" y="922284"/>
                  <a:pt x="2349778" y="772030"/>
                  <a:pt x="2127842" y="723198"/>
                </a:cubicBezTo>
                <a:cubicBezTo>
                  <a:pt x="1909667" y="670609"/>
                  <a:pt x="1838196" y="787056"/>
                  <a:pt x="1755440" y="625533"/>
                </a:cubicBezTo>
                <a:cubicBezTo>
                  <a:pt x="1668923" y="467767"/>
                  <a:pt x="1747917" y="550406"/>
                  <a:pt x="1811865" y="591726"/>
                </a:cubicBezTo>
                <a:cubicBezTo>
                  <a:pt x="1872051" y="629289"/>
                  <a:pt x="2045086" y="512843"/>
                  <a:pt x="2195551" y="606751"/>
                </a:cubicBezTo>
                <a:cubicBezTo>
                  <a:pt x="2342254" y="704416"/>
                  <a:pt x="2406202" y="832132"/>
                  <a:pt x="2402440" y="937309"/>
                </a:cubicBezTo>
                <a:cubicBezTo>
                  <a:pt x="2398679" y="1038731"/>
                  <a:pt x="2470150" y="997411"/>
                  <a:pt x="2443818" y="929797"/>
                </a:cubicBezTo>
                <a:cubicBezTo>
                  <a:pt x="2421249" y="858426"/>
                  <a:pt x="2387394" y="685635"/>
                  <a:pt x="2432534" y="621777"/>
                </a:cubicBezTo>
                <a:cubicBezTo>
                  <a:pt x="2481435" y="561675"/>
                  <a:pt x="2534097" y="610508"/>
                  <a:pt x="2470150" y="711929"/>
                </a:cubicBezTo>
                <a:cubicBezTo>
                  <a:pt x="2406202" y="813350"/>
                  <a:pt x="2485196" y="952335"/>
                  <a:pt x="2530336" y="997411"/>
                </a:cubicBezTo>
                <a:cubicBezTo>
                  <a:pt x="2579237" y="1042487"/>
                  <a:pt x="2816220" y="1080050"/>
                  <a:pt x="2857598" y="1095076"/>
                </a:cubicBezTo>
                <a:cubicBezTo>
                  <a:pt x="2962923" y="1125126"/>
                  <a:pt x="2951638" y="1188984"/>
                  <a:pt x="2827504" y="1132639"/>
                </a:cubicBezTo>
                <a:cubicBezTo>
                  <a:pt x="2703371" y="1072538"/>
                  <a:pt x="2436295" y="1038731"/>
                  <a:pt x="2255737" y="1080050"/>
                </a:cubicBezTo>
                <a:cubicBezTo>
                  <a:pt x="2075179" y="1121370"/>
                  <a:pt x="1747917" y="1267866"/>
                  <a:pt x="1503411" y="1128883"/>
                </a:cubicBezTo>
                <a:cubicBezTo>
                  <a:pt x="1262667" y="989898"/>
                  <a:pt x="1206243" y="711929"/>
                  <a:pt x="924120" y="798325"/>
                </a:cubicBezTo>
                <a:cubicBezTo>
                  <a:pt x="641998" y="884721"/>
                  <a:pt x="920359" y="764518"/>
                  <a:pt x="976783" y="745736"/>
                </a:cubicBezTo>
                <a:cubicBezTo>
                  <a:pt x="1033208" y="730711"/>
                  <a:pt x="1172388" y="693147"/>
                  <a:pt x="1304045" y="854670"/>
                </a:cubicBezTo>
                <a:cubicBezTo>
                  <a:pt x="1435702" y="1016192"/>
                  <a:pt x="1537266" y="1076294"/>
                  <a:pt x="1714062" y="1083807"/>
                </a:cubicBezTo>
                <a:cubicBezTo>
                  <a:pt x="1887097" y="1087563"/>
                  <a:pt x="1992423" y="1080050"/>
                  <a:pt x="1984900" y="1038731"/>
                </a:cubicBezTo>
                <a:cubicBezTo>
                  <a:pt x="1977376" y="1001167"/>
                  <a:pt x="1864528" y="1034974"/>
                  <a:pt x="1747917" y="1042487"/>
                </a:cubicBezTo>
                <a:cubicBezTo>
                  <a:pt x="1627545" y="1046243"/>
                  <a:pt x="1454510" y="1008680"/>
                  <a:pt x="1371754" y="850913"/>
                </a:cubicBezTo>
                <a:cubicBezTo>
                  <a:pt x="1288998" y="693147"/>
                  <a:pt x="1172388" y="591726"/>
                  <a:pt x="973022" y="674365"/>
                </a:cubicBezTo>
                <a:cubicBezTo>
                  <a:pt x="777417" y="757005"/>
                  <a:pt x="841365" y="644315"/>
                  <a:pt x="965498" y="618021"/>
                </a:cubicBezTo>
                <a:cubicBezTo>
                  <a:pt x="1089632" y="587970"/>
                  <a:pt x="1232574" y="542893"/>
                  <a:pt x="1367993" y="719442"/>
                </a:cubicBezTo>
                <a:cubicBezTo>
                  <a:pt x="1503411" y="899746"/>
                  <a:pt x="1672685" y="978629"/>
                  <a:pt x="1819388" y="948578"/>
                </a:cubicBezTo>
                <a:cubicBezTo>
                  <a:pt x="1962330" y="918527"/>
                  <a:pt x="2078940" y="914771"/>
                  <a:pt x="2112795" y="989898"/>
                </a:cubicBezTo>
                <a:cubicBezTo>
                  <a:pt x="2146650" y="1065025"/>
                  <a:pt x="2180504" y="1031218"/>
                  <a:pt x="2157935" y="971116"/>
                </a:cubicBezTo>
                <a:cubicBezTo>
                  <a:pt x="2135365" y="914771"/>
                  <a:pt x="2048847" y="843401"/>
                  <a:pt x="1902144" y="869695"/>
                </a:cubicBezTo>
                <a:cubicBezTo>
                  <a:pt x="1751679" y="899746"/>
                  <a:pt x="1593690" y="911015"/>
                  <a:pt x="1518458" y="779543"/>
                </a:cubicBezTo>
                <a:cubicBezTo>
                  <a:pt x="1446987" y="648071"/>
                  <a:pt x="1337900" y="535381"/>
                  <a:pt x="1228812" y="546650"/>
                </a:cubicBezTo>
                <a:cubicBezTo>
                  <a:pt x="1123487" y="557919"/>
                  <a:pt x="1138533" y="501574"/>
                  <a:pt x="1236336" y="486549"/>
                </a:cubicBezTo>
                <a:close/>
                <a:moveTo>
                  <a:pt x="2838436" y="195368"/>
                </a:moveTo>
                <a:cubicBezTo>
                  <a:pt x="2954143" y="193018"/>
                  <a:pt x="3067027" y="258798"/>
                  <a:pt x="3095248" y="354649"/>
                </a:cubicBezTo>
                <a:cubicBezTo>
                  <a:pt x="3151690" y="546350"/>
                  <a:pt x="2963549" y="670393"/>
                  <a:pt x="2843140" y="591457"/>
                </a:cubicBezTo>
                <a:cubicBezTo>
                  <a:pt x="2718967" y="512521"/>
                  <a:pt x="2794223" y="354649"/>
                  <a:pt x="2846902" y="459897"/>
                </a:cubicBezTo>
                <a:cubicBezTo>
                  <a:pt x="2899582" y="565144"/>
                  <a:pt x="2978601" y="553868"/>
                  <a:pt x="3023754" y="482450"/>
                </a:cubicBezTo>
                <a:cubicBezTo>
                  <a:pt x="3068908" y="414791"/>
                  <a:pt x="3004940" y="253160"/>
                  <a:pt x="2850665" y="271954"/>
                </a:cubicBezTo>
                <a:cubicBezTo>
                  <a:pt x="2700153" y="290748"/>
                  <a:pt x="2568455" y="422308"/>
                  <a:pt x="2613609" y="629045"/>
                </a:cubicBezTo>
                <a:cubicBezTo>
                  <a:pt x="2655000" y="835782"/>
                  <a:pt x="2865716" y="948548"/>
                  <a:pt x="3027517" y="989895"/>
                </a:cubicBezTo>
                <a:cubicBezTo>
                  <a:pt x="3185555" y="1027484"/>
                  <a:pt x="3512919" y="1166561"/>
                  <a:pt x="3606989" y="1331950"/>
                </a:cubicBezTo>
                <a:cubicBezTo>
                  <a:pt x="3697296" y="1497340"/>
                  <a:pt x="3817706" y="1617623"/>
                  <a:pt x="3859097" y="1843154"/>
                </a:cubicBezTo>
                <a:cubicBezTo>
                  <a:pt x="3874148" y="1940885"/>
                  <a:pt x="3844046" y="1970956"/>
                  <a:pt x="3787604" y="1873226"/>
                </a:cubicBezTo>
                <a:cubicBezTo>
                  <a:pt x="3731162" y="1775495"/>
                  <a:pt x="3565598" y="1508616"/>
                  <a:pt x="3099010" y="1365780"/>
                </a:cubicBezTo>
                <a:cubicBezTo>
                  <a:pt x="2632423" y="1219185"/>
                  <a:pt x="2101868" y="1170320"/>
                  <a:pt x="1672908" y="1538687"/>
                </a:cubicBezTo>
                <a:cubicBezTo>
                  <a:pt x="1243948" y="1910814"/>
                  <a:pt x="1100962" y="2452089"/>
                  <a:pt x="1326730" y="3079817"/>
                </a:cubicBezTo>
                <a:cubicBezTo>
                  <a:pt x="1548735" y="3711305"/>
                  <a:pt x="2406655" y="3745134"/>
                  <a:pt x="2734018" y="3327902"/>
                </a:cubicBezTo>
                <a:cubicBezTo>
                  <a:pt x="2809274" y="3230171"/>
                  <a:pt x="2850665" y="3117406"/>
                  <a:pt x="2861954" y="3008399"/>
                </a:cubicBezTo>
                <a:cubicBezTo>
                  <a:pt x="2730256" y="2989605"/>
                  <a:pt x="2624897" y="2918187"/>
                  <a:pt x="2553404" y="2782868"/>
                </a:cubicBezTo>
                <a:cubicBezTo>
                  <a:pt x="2470622" y="2621237"/>
                  <a:pt x="2414180" y="2459607"/>
                  <a:pt x="2410417" y="2301735"/>
                </a:cubicBezTo>
                <a:cubicBezTo>
                  <a:pt x="2395366" y="2297976"/>
                  <a:pt x="2376552" y="2294217"/>
                  <a:pt x="2357738" y="2294217"/>
                </a:cubicBezTo>
                <a:cubicBezTo>
                  <a:pt x="1981458" y="2260387"/>
                  <a:pt x="1774504" y="2527266"/>
                  <a:pt x="1815894" y="2703932"/>
                </a:cubicBezTo>
                <a:cubicBezTo>
                  <a:pt x="1861048" y="2884357"/>
                  <a:pt x="1782029" y="2824215"/>
                  <a:pt x="1763215" y="2726485"/>
                </a:cubicBezTo>
                <a:cubicBezTo>
                  <a:pt x="1744401" y="2628755"/>
                  <a:pt x="1774504" y="2185210"/>
                  <a:pt x="2361501" y="2226558"/>
                </a:cubicBezTo>
                <a:cubicBezTo>
                  <a:pt x="2380315" y="2226558"/>
                  <a:pt x="2395366" y="2230317"/>
                  <a:pt x="2414180" y="2234075"/>
                </a:cubicBezTo>
                <a:cubicBezTo>
                  <a:pt x="2417943" y="2204005"/>
                  <a:pt x="2421706" y="2173934"/>
                  <a:pt x="2429231" y="2147622"/>
                </a:cubicBezTo>
                <a:cubicBezTo>
                  <a:pt x="2478148" y="1940885"/>
                  <a:pt x="2632423" y="1756701"/>
                  <a:pt x="2861954" y="1651453"/>
                </a:cubicBezTo>
                <a:cubicBezTo>
                  <a:pt x="3091485" y="1546205"/>
                  <a:pt x="3200606" y="1534928"/>
                  <a:pt x="3321016" y="1546205"/>
                </a:cubicBezTo>
                <a:cubicBezTo>
                  <a:pt x="3437663" y="1553723"/>
                  <a:pt x="3490342" y="1534928"/>
                  <a:pt x="3490342" y="1606347"/>
                </a:cubicBezTo>
                <a:cubicBezTo>
                  <a:pt x="3490342" y="1643935"/>
                  <a:pt x="3358644" y="1564999"/>
                  <a:pt x="3114062" y="1621382"/>
                </a:cubicBezTo>
                <a:cubicBezTo>
                  <a:pt x="2865716" y="1681524"/>
                  <a:pt x="2530827" y="1895779"/>
                  <a:pt x="2474385" y="2166416"/>
                </a:cubicBezTo>
                <a:cubicBezTo>
                  <a:pt x="2470622" y="2188969"/>
                  <a:pt x="2466859" y="2215281"/>
                  <a:pt x="2463097" y="2241593"/>
                </a:cubicBezTo>
                <a:cubicBezTo>
                  <a:pt x="2805512" y="2320529"/>
                  <a:pt x="2956024" y="2658826"/>
                  <a:pt x="2937210" y="2970811"/>
                </a:cubicBezTo>
                <a:cubicBezTo>
                  <a:pt x="3038806" y="2974569"/>
                  <a:pt x="3140401" y="2944499"/>
                  <a:pt x="3219420" y="2906910"/>
                </a:cubicBezTo>
                <a:cubicBezTo>
                  <a:pt x="3369932" y="2835492"/>
                  <a:pt x="3452714" y="2666343"/>
                  <a:pt x="3362407" y="2561096"/>
                </a:cubicBezTo>
                <a:cubicBezTo>
                  <a:pt x="3272099" y="2455848"/>
                  <a:pt x="3110299" y="2557337"/>
                  <a:pt x="3189318" y="2647549"/>
                </a:cubicBezTo>
                <a:cubicBezTo>
                  <a:pt x="3272099" y="2741521"/>
                  <a:pt x="3189318" y="2745279"/>
                  <a:pt x="3140401" y="2685138"/>
                </a:cubicBezTo>
                <a:cubicBezTo>
                  <a:pt x="3087722" y="2624996"/>
                  <a:pt x="3091485" y="2512231"/>
                  <a:pt x="3185555" y="2478401"/>
                </a:cubicBezTo>
                <a:cubicBezTo>
                  <a:pt x="3275862" y="2440812"/>
                  <a:pt x="3392509" y="2440812"/>
                  <a:pt x="3433900" y="2579890"/>
                </a:cubicBezTo>
                <a:cubicBezTo>
                  <a:pt x="3475291" y="2718967"/>
                  <a:pt x="3400035" y="2948257"/>
                  <a:pt x="3132876" y="2997123"/>
                </a:cubicBezTo>
                <a:cubicBezTo>
                  <a:pt x="3061382" y="3012158"/>
                  <a:pt x="2997415" y="3019676"/>
                  <a:pt x="2933447" y="3015917"/>
                </a:cubicBezTo>
                <a:cubicBezTo>
                  <a:pt x="2922159" y="3143718"/>
                  <a:pt x="2880768" y="3264001"/>
                  <a:pt x="2813037" y="3357972"/>
                </a:cubicBezTo>
                <a:cubicBezTo>
                  <a:pt x="2557167" y="3718822"/>
                  <a:pt x="1970169" y="3801517"/>
                  <a:pt x="1646568" y="3557192"/>
                </a:cubicBezTo>
                <a:cubicBezTo>
                  <a:pt x="1322967" y="3312866"/>
                  <a:pt x="1089673" y="2970811"/>
                  <a:pt x="1172455" y="2380671"/>
                </a:cubicBezTo>
                <a:cubicBezTo>
                  <a:pt x="1255237" y="1790530"/>
                  <a:pt x="1424563" y="1621382"/>
                  <a:pt x="1635280" y="1463510"/>
                </a:cubicBezTo>
                <a:cubicBezTo>
                  <a:pt x="1849760" y="1309397"/>
                  <a:pt x="2165835" y="1098902"/>
                  <a:pt x="2673814" y="1185355"/>
                </a:cubicBezTo>
                <a:cubicBezTo>
                  <a:pt x="3181792" y="1271809"/>
                  <a:pt x="3561835" y="1467269"/>
                  <a:pt x="3693534" y="1647694"/>
                </a:cubicBezTo>
                <a:cubicBezTo>
                  <a:pt x="3825232" y="1828119"/>
                  <a:pt x="3746213" y="1696559"/>
                  <a:pt x="3731162" y="1640176"/>
                </a:cubicBezTo>
                <a:cubicBezTo>
                  <a:pt x="3712348" y="1583793"/>
                  <a:pt x="3561835" y="1264291"/>
                  <a:pt x="3125350" y="1106419"/>
                </a:cubicBezTo>
                <a:cubicBezTo>
                  <a:pt x="2692628" y="948548"/>
                  <a:pt x="2481911" y="798193"/>
                  <a:pt x="2564692" y="444861"/>
                </a:cubicBezTo>
                <a:cubicBezTo>
                  <a:pt x="2604201" y="268195"/>
                  <a:pt x="2722730" y="197717"/>
                  <a:pt x="2838436" y="195368"/>
                </a:cubicBezTo>
                <a:close/>
                <a:moveTo>
                  <a:pt x="2756453" y="177"/>
                </a:moveTo>
                <a:cubicBezTo>
                  <a:pt x="2777546" y="-3877"/>
                  <a:pt x="2754344" y="62391"/>
                  <a:pt x="2737470" y="99049"/>
                </a:cubicBezTo>
                <a:cubicBezTo>
                  <a:pt x="2714971" y="144168"/>
                  <a:pt x="2722471" y="185526"/>
                  <a:pt x="2767468" y="114089"/>
                </a:cubicBezTo>
                <a:cubicBezTo>
                  <a:pt x="2812466" y="42651"/>
                  <a:pt x="2906210" y="5053"/>
                  <a:pt x="2909960" y="65210"/>
                </a:cubicBezTo>
                <a:cubicBezTo>
                  <a:pt x="2913710" y="125368"/>
                  <a:pt x="2849964" y="159207"/>
                  <a:pt x="2741220" y="189286"/>
                </a:cubicBezTo>
                <a:cubicBezTo>
                  <a:pt x="2632476" y="223125"/>
                  <a:pt x="2542482" y="305842"/>
                  <a:pt x="2549981" y="411118"/>
                </a:cubicBezTo>
                <a:cubicBezTo>
                  <a:pt x="2557481" y="520155"/>
                  <a:pt x="2478735" y="493836"/>
                  <a:pt x="2501234" y="403599"/>
                </a:cubicBezTo>
                <a:cubicBezTo>
                  <a:pt x="2516233" y="324641"/>
                  <a:pt x="2549981" y="302082"/>
                  <a:pt x="2549981" y="223125"/>
                </a:cubicBezTo>
                <a:cubicBezTo>
                  <a:pt x="2549981" y="144168"/>
                  <a:pt x="2542482" y="42651"/>
                  <a:pt x="2587479" y="42651"/>
                </a:cubicBezTo>
                <a:cubicBezTo>
                  <a:pt x="2632476" y="42651"/>
                  <a:pt x="2617477" y="125368"/>
                  <a:pt x="2613727" y="170487"/>
                </a:cubicBezTo>
                <a:cubicBezTo>
                  <a:pt x="2606228" y="219365"/>
                  <a:pt x="2606228" y="249444"/>
                  <a:pt x="2643726" y="204326"/>
                </a:cubicBezTo>
                <a:cubicBezTo>
                  <a:pt x="2677474" y="159207"/>
                  <a:pt x="2643726" y="117849"/>
                  <a:pt x="2718721" y="31372"/>
                </a:cubicBezTo>
                <a:cubicBezTo>
                  <a:pt x="2737470" y="10692"/>
                  <a:pt x="2749422" y="1528"/>
                  <a:pt x="2756453" y="17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FD6B6B"/>
              </a:solidFill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BBDB9D2B-A481-4E95-B5E1-77CFDE337EA0}"/>
              </a:ext>
            </a:extLst>
          </p:cNvPr>
          <p:cNvSpPr>
            <a:spLocks/>
          </p:cNvSpPr>
          <p:nvPr/>
        </p:nvSpPr>
        <p:spPr bwMode="auto">
          <a:xfrm>
            <a:off x="0" y="5024794"/>
            <a:ext cx="1717675" cy="1800225"/>
          </a:xfrm>
          <a:custGeom>
            <a:avLst/>
            <a:gdLst/>
            <a:ahLst/>
            <a:cxnLst/>
            <a:rect l="0" t="0" r="r" b="b"/>
            <a:pathLst>
              <a:path w="8540113" h="8949483">
                <a:moveTo>
                  <a:pt x="6224377" y="7776243"/>
                </a:moveTo>
                <a:cubicBezTo>
                  <a:pt x="6277269" y="7774367"/>
                  <a:pt x="6333803" y="7779057"/>
                  <a:pt x="6394795" y="7791252"/>
                </a:cubicBezTo>
                <a:cubicBezTo>
                  <a:pt x="6882729" y="7885059"/>
                  <a:pt x="6905247" y="8053911"/>
                  <a:pt x="7216775" y="7873802"/>
                </a:cubicBezTo>
                <a:cubicBezTo>
                  <a:pt x="7524547" y="7693693"/>
                  <a:pt x="7502027" y="7840032"/>
                  <a:pt x="7261815" y="7956352"/>
                </a:cubicBezTo>
                <a:cubicBezTo>
                  <a:pt x="7025355" y="8076425"/>
                  <a:pt x="6773881" y="8350341"/>
                  <a:pt x="6346003" y="8147718"/>
                </a:cubicBezTo>
                <a:cubicBezTo>
                  <a:pt x="5918123" y="7945096"/>
                  <a:pt x="5726703" y="8219011"/>
                  <a:pt x="5606597" y="8399120"/>
                </a:cubicBezTo>
                <a:cubicBezTo>
                  <a:pt x="5486491" y="8575477"/>
                  <a:pt x="5189977" y="8826879"/>
                  <a:pt x="4893465" y="8849393"/>
                </a:cubicBezTo>
                <a:cubicBezTo>
                  <a:pt x="4596953" y="8875659"/>
                  <a:pt x="4405533" y="8875659"/>
                  <a:pt x="4405533" y="8875659"/>
                </a:cubicBezTo>
                <a:cubicBezTo>
                  <a:pt x="4082747" y="8931943"/>
                  <a:pt x="3928859" y="8755586"/>
                  <a:pt x="4322959" y="8755586"/>
                </a:cubicBezTo>
                <a:cubicBezTo>
                  <a:pt x="4713305" y="8755586"/>
                  <a:pt x="5036091" y="8838136"/>
                  <a:pt x="5370137" y="8459157"/>
                </a:cubicBezTo>
                <a:cubicBezTo>
                  <a:pt x="5662427" y="8124267"/>
                  <a:pt x="5854141" y="7789376"/>
                  <a:pt x="6224377" y="7776243"/>
                </a:cubicBezTo>
                <a:close/>
                <a:moveTo>
                  <a:pt x="7217089" y="7112056"/>
                </a:moveTo>
                <a:cubicBezTo>
                  <a:pt x="7115771" y="7115811"/>
                  <a:pt x="7055729" y="7190916"/>
                  <a:pt x="6988183" y="7254755"/>
                </a:cubicBezTo>
                <a:cubicBezTo>
                  <a:pt x="6894371" y="7344882"/>
                  <a:pt x="6823071" y="7371168"/>
                  <a:pt x="6691733" y="7371168"/>
                </a:cubicBezTo>
                <a:cubicBezTo>
                  <a:pt x="6665465" y="7371168"/>
                  <a:pt x="6654207" y="7401211"/>
                  <a:pt x="6672971" y="7419987"/>
                </a:cubicBezTo>
                <a:cubicBezTo>
                  <a:pt x="6886865" y="7630281"/>
                  <a:pt x="7134533" y="7311084"/>
                  <a:pt x="7228347" y="7130832"/>
                </a:cubicBezTo>
                <a:cubicBezTo>
                  <a:pt x="7232099" y="7123321"/>
                  <a:pt x="7224595" y="7112056"/>
                  <a:pt x="7217089" y="7112056"/>
                </a:cubicBezTo>
                <a:close/>
                <a:moveTo>
                  <a:pt x="4003521" y="6859386"/>
                </a:moveTo>
                <a:cubicBezTo>
                  <a:pt x="4056147" y="6856704"/>
                  <a:pt x="4135705" y="6864444"/>
                  <a:pt x="4221597" y="6886959"/>
                </a:cubicBezTo>
                <a:cubicBezTo>
                  <a:pt x="4446889" y="6947000"/>
                  <a:pt x="4762297" y="7070834"/>
                  <a:pt x="4660915" y="7690003"/>
                </a:cubicBezTo>
                <a:cubicBezTo>
                  <a:pt x="4559535" y="8309173"/>
                  <a:pt x="3947491" y="8586861"/>
                  <a:pt x="3688405" y="8714447"/>
                </a:cubicBezTo>
                <a:cubicBezTo>
                  <a:pt x="3433075" y="8838281"/>
                  <a:pt x="3140195" y="8774488"/>
                  <a:pt x="3008775" y="8714447"/>
                </a:cubicBezTo>
                <a:cubicBezTo>
                  <a:pt x="2881110" y="8654407"/>
                  <a:pt x="2986246" y="8444264"/>
                  <a:pt x="3008775" y="8523068"/>
                </a:cubicBezTo>
                <a:cubicBezTo>
                  <a:pt x="3035059" y="8601871"/>
                  <a:pt x="3117667" y="8718200"/>
                  <a:pt x="3369243" y="8703189"/>
                </a:cubicBezTo>
                <a:cubicBezTo>
                  <a:pt x="3654613" y="8684427"/>
                  <a:pt x="3816071" y="8601871"/>
                  <a:pt x="4131479" y="8372966"/>
                </a:cubicBezTo>
                <a:cubicBezTo>
                  <a:pt x="4446889" y="8147813"/>
                  <a:pt x="4375547" y="7922661"/>
                  <a:pt x="4322977" y="7780064"/>
                </a:cubicBezTo>
                <a:cubicBezTo>
                  <a:pt x="4266655" y="7637467"/>
                  <a:pt x="4123971" y="7581179"/>
                  <a:pt x="4244125" y="7374789"/>
                </a:cubicBezTo>
                <a:cubicBezTo>
                  <a:pt x="4364281" y="7164647"/>
                  <a:pt x="4307959" y="7003288"/>
                  <a:pt x="4060137" y="6939495"/>
                </a:cubicBezTo>
                <a:cubicBezTo>
                  <a:pt x="3902903" y="6897278"/>
                  <a:pt x="3915809" y="6863857"/>
                  <a:pt x="4003521" y="6859386"/>
                </a:cubicBezTo>
                <a:close/>
                <a:moveTo>
                  <a:pt x="7949773" y="6672221"/>
                </a:moveTo>
                <a:cubicBezTo>
                  <a:pt x="7973227" y="6678323"/>
                  <a:pt x="7952587" y="6729019"/>
                  <a:pt x="7866279" y="6815390"/>
                </a:cubicBezTo>
                <a:cubicBezTo>
                  <a:pt x="7689911" y="6988132"/>
                  <a:pt x="7494777" y="6988132"/>
                  <a:pt x="7250863" y="7344882"/>
                </a:cubicBezTo>
                <a:cubicBezTo>
                  <a:pt x="7006947" y="7701631"/>
                  <a:pt x="6815567" y="7690365"/>
                  <a:pt x="6612929" y="7622771"/>
                </a:cubicBezTo>
                <a:cubicBezTo>
                  <a:pt x="6410291" y="7558931"/>
                  <a:pt x="6369013" y="7607750"/>
                  <a:pt x="6335241" y="7611505"/>
                </a:cubicBezTo>
                <a:cubicBezTo>
                  <a:pt x="6068811" y="7656568"/>
                  <a:pt x="6091325" y="7540155"/>
                  <a:pt x="6308973" y="7536400"/>
                </a:cubicBezTo>
                <a:cubicBezTo>
                  <a:pt x="6530373" y="7528889"/>
                  <a:pt x="6620435" y="7344882"/>
                  <a:pt x="6631691" y="7172140"/>
                </a:cubicBezTo>
                <a:cubicBezTo>
                  <a:pt x="6642949" y="6999398"/>
                  <a:pt x="6845587" y="6747796"/>
                  <a:pt x="7130781" y="6856698"/>
                </a:cubicBezTo>
                <a:cubicBezTo>
                  <a:pt x="7419727" y="6961845"/>
                  <a:pt x="7592343" y="6980622"/>
                  <a:pt x="7768713" y="6796614"/>
                </a:cubicBezTo>
                <a:cubicBezTo>
                  <a:pt x="7858775" y="6704610"/>
                  <a:pt x="7926319" y="6666119"/>
                  <a:pt x="7949773" y="6672221"/>
                </a:cubicBezTo>
                <a:close/>
                <a:moveTo>
                  <a:pt x="4721703" y="6238671"/>
                </a:moveTo>
                <a:cubicBezTo>
                  <a:pt x="4715133" y="6240078"/>
                  <a:pt x="4709503" y="6244771"/>
                  <a:pt x="4709503" y="6252278"/>
                </a:cubicBezTo>
                <a:cubicBezTo>
                  <a:pt x="4690735" y="6496272"/>
                  <a:pt x="4814603" y="6777803"/>
                  <a:pt x="4919703" y="6991767"/>
                </a:cubicBezTo>
                <a:cubicBezTo>
                  <a:pt x="4930965" y="7006782"/>
                  <a:pt x="4957239" y="7006782"/>
                  <a:pt x="4960993" y="6988013"/>
                </a:cubicBezTo>
                <a:cubicBezTo>
                  <a:pt x="4994775" y="6740266"/>
                  <a:pt x="4889675" y="6439966"/>
                  <a:pt x="4739533" y="6244770"/>
                </a:cubicBezTo>
                <a:cubicBezTo>
                  <a:pt x="4735779" y="6239140"/>
                  <a:pt x="4728271" y="6237263"/>
                  <a:pt x="4721703" y="6238671"/>
                </a:cubicBezTo>
                <a:close/>
                <a:moveTo>
                  <a:pt x="3638779" y="6112475"/>
                </a:moveTo>
                <a:cubicBezTo>
                  <a:pt x="3627987" y="6112475"/>
                  <a:pt x="3617663" y="6115292"/>
                  <a:pt x="3610155" y="6120925"/>
                </a:cubicBezTo>
                <a:cubicBezTo>
                  <a:pt x="3595141" y="6132191"/>
                  <a:pt x="3587633" y="6139702"/>
                  <a:pt x="3583879" y="6154723"/>
                </a:cubicBezTo>
                <a:cubicBezTo>
                  <a:pt x="3576373" y="6181011"/>
                  <a:pt x="3583879" y="6211054"/>
                  <a:pt x="3610155" y="6222320"/>
                </a:cubicBezTo>
                <a:cubicBezTo>
                  <a:pt x="3760303" y="6301183"/>
                  <a:pt x="3944235" y="6323715"/>
                  <a:pt x="4079367" y="6428866"/>
                </a:cubicBezTo>
                <a:cubicBezTo>
                  <a:pt x="4086875" y="6436377"/>
                  <a:pt x="4094383" y="6425111"/>
                  <a:pt x="4090629" y="6417600"/>
                </a:cubicBezTo>
                <a:cubicBezTo>
                  <a:pt x="4004293" y="6263629"/>
                  <a:pt x="3812855" y="6211054"/>
                  <a:pt x="3670215" y="6120925"/>
                </a:cubicBezTo>
                <a:cubicBezTo>
                  <a:pt x="3660831" y="6115292"/>
                  <a:pt x="3649571" y="6112475"/>
                  <a:pt x="3638779" y="6112475"/>
                </a:cubicBezTo>
                <a:close/>
                <a:moveTo>
                  <a:pt x="3510845" y="5996242"/>
                </a:moveTo>
                <a:cubicBezTo>
                  <a:pt x="3615317" y="6000929"/>
                  <a:pt x="3730745" y="6024693"/>
                  <a:pt x="3850393" y="6079616"/>
                </a:cubicBezTo>
                <a:cubicBezTo>
                  <a:pt x="4173209" y="6229831"/>
                  <a:pt x="4338373" y="6391312"/>
                  <a:pt x="4458491" y="6808159"/>
                </a:cubicBezTo>
                <a:cubicBezTo>
                  <a:pt x="4503535" y="6965885"/>
                  <a:pt x="4477259" y="6980906"/>
                  <a:pt x="4387171" y="6830691"/>
                </a:cubicBezTo>
                <a:cubicBezTo>
                  <a:pt x="4297081" y="6684231"/>
                  <a:pt x="4120659" y="6515240"/>
                  <a:pt x="3880421" y="6571570"/>
                </a:cubicBezTo>
                <a:cubicBezTo>
                  <a:pt x="3643939" y="6624145"/>
                  <a:pt x="3403703" y="6443887"/>
                  <a:pt x="3411209" y="6267385"/>
                </a:cubicBezTo>
                <a:cubicBezTo>
                  <a:pt x="3414963" y="6087127"/>
                  <a:pt x="3231033" y="6068350"/>
                  <a:pt x="3148451" y="6135947"/>
                </a:cubicBezTo>
                <a:cubicBezTo>
                  <a:pt x="3065869" y="6199788"/>
                  <a:pt x="2979535" y="6139702"/>
                  <a:pt x="3110915" y="6075861"/>
                </a:cubicBezTo>
                <a:cubicBezTo>
                  <a:pt x="3193027" y="6033613"/>
                  <a:pt x="3336723" y="5988431"/>
                  <a:pt x="3510845" y="5996242"/>
                </a:cubicBezTo>
                <a:close/>
                <a:moveTo>
                  <a:pt x="823416" y="5926344"/>
                </a:moveTo>
                <a:cubicBezTo>
                  <a:pt x="851556" y="5926813"/>
                  <a:pt x="894704" y="5971846"/>
                  <a:pt x="915339" y="6045024"/>
                </a:cubicBezTo>
                <a:cubicBezTo>
                  <a:pt x="1016643" y="6401534"/>
                  <a:pt x="1249266" y="6581665"/>
                  <a:pt x="1511906" y="6728021"/>
                </a:cubicBezTo>
                <a:cubicBezTo>
                  <a:pt x="1770793" y="6878131"/>
                  <a:pt x="2160999" y="6866872"/>
                  <a:pt x="2397375" y="6776807"/>
                </a:cubicBezTo>
                <a:cubicBezTo>
                  <a:pt x="2637502" y="6686741"/>
                  <a:pt x="2652510" y="6788065"/>
                  <a:pt x="2491175" y="6900647"/>
                </a:cubicBezTo>
                <a:cubicBezTo>
                  <a:pt x="2333591" y="7016982"/>
                  <a:pt x="1969648" y="7050756"/>
                  <a:pt x="1493146" y="6878131"/>
                </a:cubicBezTo>
                <a:cubicBezTo>
                  <a:pt x="1016643" y="6705505"/>
                  <a:pt x="896580" y="6281446"/>
                  <a:pt x="821540" y="6075046"/>
                </a:cubicBezTo>
                <a:cubicBezTo>
                  <a:pt x="782144" y="5969970"/>
                  <a:pt x="795276" y="5925875"/>
                  <a:pt x="823416" y="5926344"/>
                </a:cubicBezTo>
                <a:close/>
                <a:moveTo>
                  <a:pt x="1076555" y="4783726"/>
                </a:moveTo>
                <a:cubicBezTo>
                  <a:pt x="1099069" y="4778092"/>
                  <a:pt x="1091565" y="4806260"/>
                  <a:pt x="1016519" y="4900151"/>
                </a:cubicBezTo>
                <a:cubicBezTo>
                  <a:pt x="903951" y="5042867"/>
                  <a:pt x="802640" y="5418433"/>
                  <a:pt x="825153" y="5591194"/>
                </a:cubicBezTo>
                <a:cubicBezTo>
                  <a:pt x="851419" y="5763954"/>
                  <a:pt x="813896" y="5831556"/>
                  <a:pt x="742603" y="5591194"/>
                </a:cubicBezTo>
                <a:cubicBezTo>
                  <a:pt x="671310" y="5354587"/>
                  <a:pt x="866428" y="4956486"/>
                  <a:pt x="956483" y="4870106"/>
                </a:cubicBezTo>
                <a:cubicBezTo>
                  <a:pt x="1001510" y="4828794"/>
                  <a:pt x="1054042" y="4789360"/>
                  <a:pt x="1076555" y="4783726"/>
                </a:cubicBezTo>
                <a:close/>
                <a:moveTo>
                  <a:pt x="1606218" y="4744746"/>
                </a:moveTo>
                <a:cubicBezTo>
                  <a:pt x="1614180" y="4749803"/>
                  <a:pt x="1610133" y="4781115"/>
                  <a:pt x="1583388" y="4855700"/>
                </a:cubicBezTo>
                <a:cubicBezTo>
                  <a:pt x="1512068" y="5050841"/>
                  <a:pt x="1425733" y="5287262"/>
                  <a:pt x="1617171" y="5414855"/>
                </a:cubicBezTo>
                <a:cubicBezTo>
                  <a:pt x="2000048" y="5662534"/>
                  <a:pt x="1939989" y="5883944"/>
                  <a:pt x="1587142" y="5628760"/>
                </a:cubicBezTo>
                <a:cubicBezTo>
                  <a:pt x="1238048" y="5373575"/>
                  <a:pt x="1470777" y="4957023"/>
                  <a:pt x="1515821" y="4859453"/>
                </a:cubicBezTo>
                <a:cubicBezTo>
                  <a:pt x="1546320" y="4800817"/>
                  <a:pt x="1592948" y="4736317"/>
                  <a:pt x="1606218" y="4744746"/>
                </a:cubicBezTo>
                <a:close/>
                <a:moveTo>
                  <a:pt x="5186243" y="4483965"/>
                </a:moveTo>
                <a:cubicBezTo>
                  <a:pt x="5182957" y="4485842"/>
                  <a:pt x="5181079" y="4489595"/>
                  <a:pt x="5182957" y="4495225"/>
                </a:cubicBezTo>
                <a:cubicBezTo>
                  <a:pt x="5273087" y="4705399"/>
                  <a:pt x="5385749" y="4904314"/>
                  <a:pt x="5472123" y="5118243"/>
                </a:cubicBezTo>
                <a:cubicBezTo>
                  <a:pt x="5539721" y="5290887"/>
                  <a:pt x="5577275" y="5493556"/>
                  <a:pt x="5697447" y="5639928"/>
                </a:cubicBezTo>
                <a:cubicBezTo>
                  <a:pt x="5719979" y="5669953"/>
                  <a:pt x="5776311" y="5647434"/>
                  <a:pt x="5772555" y="5609903"/>
                </a:cubicBezTo>
                <a:cubicBezTo>
                  <a:pt x="5753779" y="5403481"/>
                  <a:pt x="5626095" y="5193305"/>
                  <a:pt x="5532209" y="5005649"/>
                </a:cubicBezTo>
                <a:cubicBezTo>
                  <a:pt x="5442079" y="4821746"/>
                  <a:pt x="5348195" y="4626583"/>
                  <a:pt x="5197979" y="4483965"/>
                </a:cubicBezTo>
                <a:cubicBezTo>
                  <a:pt x="5194225" y="4482089"/>
                  <a:pt x="5189529" y="4482089"/>
                  <a:pt x="5186243" y="4483965"/>
                </a:cubicBezTo>
                <a:close/>
                <a:moveTo>
                  <a:pt x="61936" y="4397783"/>
                </a:moveTo>
                <a:cubicBezTo>
                  <a:pt x="73207" y="4396711"/>
                  <a:pt x="85378" y="4396939"/>
                  <a:pt x="97879" y="4398545"/>
                </a:cubicBezTo>
                <a:cubicBezTo>
                  <a:pt x="131216" y="4402826"/>
                  <a:pt x="166900" y="4416901"/>
                  <a:pt x="194132" y="4442237"/>
                </a:cubicBezTo>
                <a:cubicBezTo>
                  <a:pt x="303063" y="4543577"/>
                  <a:pt x="795127" y="4693712"/>
                  <a:pt x="915326" y="4622398"/>
                </a:cubicBezTo>
                <a:cubicBezTo>
                  <a:pt x="1035525" y="4551083"/>
                  <a:pt x="1215823" y="4517303"/>
                  <a:pt x="1028012" y="4641165"/>
                </a:cubicBezTo>
                <a:cubicBezTo>
                  <a:pt x="750052" y="4825081"/>
                  <a:pt x="460824" y="4753767"/>
                  <a:pt x="152814" y="4584864"/>
                </a:cubicBezTo>
                <a:cubicBezTo>
                  <a:pt x="-51782" y="4476485"/>
                  <a:pt x="-16964" y="4405285"/>
                  <a:pt x="61936" y="4397783"/>
                </a:cubicBezTo>
                <a:close/>
                <a:moveTo>
                  <a:pt x="3469769" y="4352824"/>
                </a:moveTo>
                <a:cubicBezTo>
                  <a:pt x="3441969" y="4358278"/>
                  <a:pt x="3417337" y="4388543"/>
                  <a:pt x="3437043" y="4416696"/>
                </a:cubicBezTo>
                <a:cubicBezTo>
                  <a:pt x="3594693" y="4641919"/>
                  <a:pt x="3842429" y="4777054"/>
                  <a:pt x="4022601" y="4976002"/>
                </a:cubicBezTo>
                <a:cubicBezTo>
                  <a:pt x="4116439" y="5073600"/>
                  <a:pt x="4240307" y="5253780"/>
                  <a:pt x="4394203" y="5257534"/>
                </a:cubicBezTo>
                <a:cubicBezTo>
                  <a:pt x="4394203" y="5257534"/>
                  <a:pt x="4394203" y="5253780"/>
                  <a:pt x="4394203" y="5253780"/>
                </a:cubicBezTo>
                <a:cubicBezTo>
                  <a:pt x="4296611" y="5096122"/>
                  <a:pt x="4165235" y="4930957"/>
                  <a:pt x="4030107" y="4803330"/>
                </a:cubicBezTo>
                <a:cubicBezTo>
                  <a:pt x="3868703" y="4649426"/>
                  <a:pt x="3696039" y="4465495"/>
                  <a:pt x="3497099" y="4356636"/>
                </a:cubicBezTo>
                <a:cubicBezTo>
                  <a:pt x="3488653" y="4351944"/>
                  <a:pt x="3479035" y="4351005"/>
                  <a:pt x="3469769" y="4352824"/>
                </a:cubicBezTo>
                <a:close/>
                <a:moveTo>
                  <a:pt x="2599976" y="4023990"/>
                </a:moveTo>
                <a:cubicBezTo>
                  <a:pt x="2646754" y="4024048"/>
                  <a:pt x="2693131" y="4026071"/>
                  <a:pt x="2738878" y="4030060"/>
                </a:cubicBezTo>
                <a:cubicBezTo>
                  <a:pt x="3470825" y="4093873"/>
                  <a:pt x="4679475" y="4671949"/>
                  <a:pt x="5069847" y="6068344"/>
                </a:cubicBezTo>
                <a:cubicBezTo>
                  <a:pt x="5463971" y="7460986"/>
                  <a:pt x="4615665" y="8283058"/>
                  <a:pt x="4206525" y="8632157"/>
                </a:cubicBezTo>
                <a:cubicBezTo>
                  <a:pt x="3793633" y="8977502"/>
                  <a:pt x="3016643" y="9093868"/>
                  <a:pt x="2821457" y="8710985"/>
                </a:cubicBezTo>
                <a:cubicBezTo>
                  <a:pt x="2622518" y="8328103"/>
                  <a:pt x="3166785" y="7967743"/>
                  <a:pt x="3275639" y="8226752"/>
                </a:cubicBezTo>
                <a:cubicBezTo>
                  <a:pt x="3384493" y="8485760"/>
                  <a:pt x="3140511" y="8620895"/>
                  <a:pt x="2990368" y="8406932"/>
                </a:cubicBezTo>
                <a:cubicBezTo>
                  <a:pt x="2862746" y="8421947"/>
                  <a:pt x="2765153" y="8744769"/>
                  <a:pt x="3178047" y="8834859"/>
                </a:cubicBezTo>
                <a:cubicBezTo>
                  <a:pt x="3587185" y="8924949"/>
                  <a:pt x="3812399" y="8816090"/>
                  <a:pt x="4409219" y="8316842"/>
                </a:cubicBezTo>
                <a:cubicBezTo>
                  <a:pt x="5009789" y="7817593"/>
                  <a:pt x="4945979" y="7175701"/>
                  <a:pt x="4694489" y="6924200"/>
                </a:cubicBezTo>
                <a:cubicBezTo>
                  <a:pt x="4446753" y="6672698"/>
                  <a:pt x="4510565" y="6469996"/>
                  <a:pt x="4536839" y="6316092"/>
                </a:cubicBezTo>
                <a:cubicBezTo>
                  <a:pt x="4563115" y="6165942"/>
                  <a:pt x="4401711" y="5843119"/>
                  <a:pt x="4161483" y="5940717"/>
                </a:cubicBezTo>
                <a:cubicBezTo>
                  <a:pt x="3917501" y="6038314"/>
                  <a:pt x="3917501" y="5906933"/>
                  <a:pt x="4214033" y="5835612"/>
                </a:cubicBezTo>
                <a:cubicBezTo>
                  <a:pt x="4510565" y="5764290"/>
                  <a:pt x="4758301" y="5959485"/>
                  <a:pt x="4829619" y="6083359"/>
                </a:cubicBezTo>
                <a:cubicBezTo>
                  <a:pt x="4900937" y="6210987"/>
                  <a:pt x="4938471" y="6522548"/>
                  <a:pt x="4983515" y="6226002"/>
                </a:cubicBezTo>
                <a:cubicBezTo>
                  <a:pt x="5024803" y="5933209"/>
                  <a:pt x="4634433" y="5467744"/>
                  <a:pt x="4097671" y="5467744"/>
                </a:cubicBezTo>
                <a:cubicBezTo>
                  <a:pt x="3560911" y="5467744"/>
                  <a:pt x="3437043" y="4788315"/>
                  <a:pt x="3256871" y="4548075"/>
                </a:cubicBezTo>
                <a:cubicBezTo>
                  <a:pt x="3080453" y="4307837"/>
                  <a:pt x="2881514" y="3985015"/>
                  <a:pt x="2033207" y="4315345"/>
                </a:cubicBezTo>
                <a:cubicBezTo>
                  <a:pt x="1184899" y="4645672"/>
                  <a:pt x="1139857" y="5235011"/>
                  <a:pt x="1229942" y="5700477"/>
                </a:cubicBezTo>
                <a:cubicBezTo>
                  <a:pt x="1320028" y="6165942"/>
                  <a:pt x="1890571" y="6368644"/>
                  <a:pt x="2303464" y="6165942"/>
                </a:cubicBezTo>
                <a:cubicBezTo>
                  <a:pt x="2712603" y="5959485"/>
                  <a:pt x="2596243" y="5494020"/>
                  <a:pt x="2408564" y="5280056"/>
                </a:cubicBezTo>
                <a:cubicBezTo>
                  <a:pt x="2220885" y="5066092"/>
                  <a:pt x="2018193" y="5137414"/>
                  <a:pt x="1890571" y="5280056"/>
                </a:cubicBezTo>
                <a:cubicBezTo>
                  <a:pt x="1766703" y="5422699"/>
                  <a:pt x="2059482" y="5494020"/>
                  <a:pt x="1856789" y="5494020"/>
                </a:cubicBezTo>
                <a:cubicBezTo>
                  <a:pt x="1650342" y="5494020"/>
                  <a:pt x="1819253" y="4957234"/>
                  <a:pt x="2205871" y="5047324"/>
                </a:cubicBezTo>
                <a:cubicBezTo>
                  <a:pt x="2588735" y="5137414"/>
                  <a:pt x="3016643" y="5726753"/>
                  <a:pt x="2472375" y="6334861"/>
                </a:cubicBezTo>
                <a:cubicBezTo>
                  <a:pt x="1928107" y="6942968"/>
                  <a:pt x="880860" y="6297323"/>
                  <a:pt x="997221" y="5351378"/>
                </a:cubicBezTo>
                <a:cubicBezTo>
                  <a:pt x="1106309" y="4464556"/>
                  <a:pt x="1898298" y="4023124"/>
                  <a:pt x="2599976" y="4023990"/>
                </a:cubicBezTo>
                <a:close/>
                <a:moveTo>
                  <a:pt x="1835894" y="3833728"/>
                </a:moveTo>
                <a:cubicBezTo>
                  <a:pt x="1735785" y="3827745"/>
                  <a:pt x="1626704" y="3869273"/>
                  <a:pt x="1545069" y="3917136"/>
                </a:cubicBezTo>
                <a:cubicBezTo>
                  <a:pt x="1413702" y="3992214"/>
                  <a:pt x="1342389" y="4074801"/>
                  <a:pt x="1278582" y="4213696"/>
                </a:cubicBezTo>
                <a:cubicBezTo>
                  <a:pt x="1278582" y="4217450"/>
                  <a:pt x="1282335" y="4221204"/>
                  <a:pt x="1286089" y="4221204"/>
                </a:cubicBezTo>
                <a:cubicBezTo>
                  <a:pt x="1387429" y="4153633"/>
                  <a:pt x="1503782" y="4082308"/>
                  <a:pt x="1616382" y="4033507"/>
                </a:cubicBezTo>
                <a:cubicBezTo>
                  <a:pt x="1717722" y="3984706"/>
                  <a:pt x="1834076" y="3965936"/>
                  <a:pt x="1931662" y="3909628"/>
                </a:cubicBezTo>
                <a:cubicBezTo>
                  <a:pt x="1950429" y="3898366"/>
                  <a:pt x="1950429" y="3868334"/>
                  <a:pt x="1931662" y="3857073"/>
                </a:cubicBezTo>
                <a:cubicBezTo>
                  <a:pt x="1901636" y="3842996"/>
                  <a:pt x="1869263" y="3835722"/>
                  <a:pt x="1835894" y="3833728"/>
                </a:cubicBezTo>
                <a:close/>
                <a:moveTo>
                  <a:pt x="1623200" y="3149757"/>
                </a:moveTo>
                <a:cubicBezTo>
                  <a:pt x="1639238" y="3155859"/>
                  <a:pt x="1670219" y="3228290"/>
                  <a:pt x="1698955" y="3293983"/>
                </a:cubicBezTo>
                <a:cubicBezTo>
                  <a:pt x="1755256" y="3414109"/>
                  <a:pt x="1980456" y="3425371"/>
                  <a:pt x="2070536" y="3387831"/>
                </a:cubicBezTo>
                <a:cubicBezTo>
                  <a:pt x="2160616" y="3354046"/>
                  <a:pt x="2303243" y="3372816"/>
                  <a:pt x="2427103" y="3500449"/>
                </a:cubicBezTo>
                <a:cubicBezTo>
                  <a:pt x="2550963" y="3631837"/>
                  <a:pt x="2637289" y="3680638"/>
                  <a:pt x="2873749" y="3691900"/>
                </a:cubicBezTo>
                <a:cubicBezTo>
                  <a:pt x="3110209" y="3703162"/>
                  <a:pt x="3594389" y="3943413"/>
                  <a:pt x="3789563" y="4097324"/>
                </a:cubicBezTo>
                <a:cubicBezTo>
                  <a:pt x="3988489" y="4251236"/>
                  <a:pt x="4405111" y="4667919"/>
                  <a:pt x="4134871" y="4431424"/>
                </a:cubicBezTo>
                <a:cubicBezTo>
                  <a:pt x="3860877" y="4187418"/>
                  <a:pt x="3297877" y="3890858"/>
                  <a:pt x="2851229" y="3842057"/>
                </a:cubicBezTo>
                <a:cubicBezTo>
                  <a:pt x="2404583" y="3793256"/>
                  <a:pt x="1969196" y="3894612"/>
                  <a:pt x="1593862" y="4187418"/>
                </a:cubicBezTo>
                <a:cubicBezTo>
                  <a:pt x="1218529" y="4480223"/>
                  <a:pt x="1008342" y="4453947"/>
                  <a:pt x="719335" y="4393885"/>
                </a:cubicBezTo>
                <a:cubicBezTo>
                  <a:pt x="426575" y="4337576"/>
                  <a:pt x="325235" y="4194926"/>
                  <a:pt x="651775" y="4300036"/>
                </a:cubicBezTo>
                <a:cubicBezTo>
                  <a:pt x="978315" y="4408901"/>
                  <a:pt x="1057135" y="4093570"/>
                  <a:pt x="1139709" y="3984706"/>
                </a:cubicBezTo>
                <a:cubicBezTo>
                  <a:pt x="1226035" y="3875842"/>
                  <a:pt x="1533809" y="3549250"/>
                  <a:pt x="1909142" y="3751963"/>
                </a:cubicBezTo>
                <a:cubicBezTo>
                  <a:pt x="2284476" y="3954675"/>
                  <a:pt x="2284476" y="3616822"/>
                  <a:pt x="1980456" y="3691900"/>
                </a:cubicBezTo>
                <a:cubicBezTo>
                  <a:pt x="1886622" y="3710669"/>
                  <a:pt x="1657669" y="3590544"/>
                  <a:pt x="1623889" y="3312754"/>
                </a:cubicBezTo>
                <a:cubicBezTo>
                  <a:pt x="1609814" y="3207173"/>
                  <a:pt x="1609462" y="3161247"/>
                  <a:pt x="1617291" y="3151415"/>
                </a:cubicBezTo>
                <a:cubicBezTo>
                  <a:pt x="1618922" y="3149366"/>
                  <a:pt x="1620908" y="3148885"/>
                  <a:pt x="1623200" y="3149757"/>
                </a:cubicBezTo>
                <a:close/>
                <a:moveTo>
                  <a:pt x="7711583" y="3105953"/>
                </a:moveTo>
                <a:cubicBezTo>
                  <a:pt x="7733657" y="3105484"/>
                  <a:pt x="7784383" y="3136458"/>
                  <a:pt x="7836987" y="3185266"/>
                </a:cubicBezTo>
                <a:cubicBezTo>
                  <a:pt x="7923409" y="3271619"/>
                  <a:pt x="8122555" y="3395516"/>
                  <a:pt x="8141343" y="3722155"/>
                </a:cubicBezTo>
                <a:cubicBezTo>
                  <a:pt x="8156371" y="4048793"/>
                  <a:pt x="7836987" y="3984967"/>
                  <a:pt x="7908379" y="3800998"/>
                </a:cubicBezTo>
                <a:cubicBezTo>
                  <a:pt x="7979771" y="3617030"/>
                  <a:pt x="7882077" y="3372989"/>
                  <a:pt x="7758081" y="3215302"/>
                </a:cubicBezTo>
                <a:cubicBezTo>
                  <a:pt x="7696083" y="3138335"/>
                  <a:pt x="7689507" y="3106422"/>
                  <a:pt x="7711583" y="3105953"/>
                </a:cubicBezTo>
                <a:close/>
                <a:moveTo>
                  <a:pt x="5375171" y="2691840"/>
                </a:moveTo>
                <a:cubicBezTo>
                  <a:pt x="5400403" y="2701143"/>
                  <a:pt x="5198215" y="3042062"/>
                  <a:pt x="5107849" y="3230421"/>
                </a:cubicBezTo>
                <a:cubicBezTo>
                  <a:pt x="4976411" y="3500647"/>
                  <a:pt x="4867503" y="3943517"/>
                  <a:pt x="5321907" y="4277545"/>
                </a:cubicBezTo>
                <a:cubicBezTo>
                  <a:pt x="5776311" y="4611570"/>
                  <a:pt x="6181893" y="5287134"/>
                  <a:pt x="5952815" y="5812572"/>
                </a:cubicBezTo>
                <a:cubicBezTo>
                  <a:pt x="5727491" y="6338010"/>
                  <a:pt x="6061721" y="6086550"/>
                  <a:pt x="6084253" y="5883881"/>
                </a:cubicBezTo>
                <a:cubicBezTo>
                  <a:pt x="6106785" y="5681212"/>
                  <a:pt x="6106785" y="5287134"/>
                  <a:pt x="6429751" y="5088218"/>
                </a:cubicBezTo>
                <a:cubicBezTo>
                  <a:pt x="6752715" y="4885549"/>
                  <a:pt x="6610009" y="5001896"/>
                  <a:pt x="6538657" y="5230837"/>
                </a:cubicBezTo>
                <a:cubicBezTo>
                  <a:pt x="6467305" y="5456024"/>
                  <a:pt x="6763981" y="6015240"/>
                  <a:pt x="6369663" y="6277959"/>
                </a:cubicBezTo>
                <a:cubicBezTo>
                  <a:pt x="5979103" y="6540679"/>
                  <a:pt x="5750023" y="6897226"/>
                  <a:pt x="5667403" y="7193723"/>
                </a:cubicBezTo>
                <a:cubicBezTo>
                  <a:pt x="5584785" y="7490220"/>
                  <a:pt x="5750023" y="7418911"/>
                  <a:pt x="5821375" y="7133673"/>
                </a:cubicBezTo>
                <a:cubicBezTo>
                  <a:pt x="5892727" y="6848435"/>
                  <a:pt x="6106785" y="6859695"/>
                  <a:pt x="6287045" y="6799645"/>
                </a:cubicBezTo>
                <a:cubicBezTo>
                  <a:pt x="6467305" y="6743348"/>
                  <a:pt x="6775247" y="6574457"/>
                  <a:pt x="6512369" y="6848435"/>
                </a:cubicBezTo>
                <a:cubicBezTo>
                  <a:pt x="6253247" y="7122414"/>
                  <a:pt x="6670095" y="7385133"/>
                  <a:pt x="6072987" y="7516492"/>
                </a:cubicBezTo>
                <a:cubicBezTo>
                  <a:pt x="5475879" y="7647852"/>
                  <a:pt x="5487145" y="7981880"/>
                  <a:pt x="5415793" y="8098227"/>
                </a:cubicBezTo>
                <a:cubicBezTo>
                  <a:pt x="5344439" y="8218327"/>
                  <a:pt x="4987677" y="8646183"/>
                  <a:pt x="4499475" y="8672455"/>
                </a:cubicBezTo>
                <a:cubicBezTo>
                  <a:pt x="4176511" y="8687468"/>
                  <a:pt x="4345503" y="8634924"/>
                  <a:pt x="4597115" y="8541096"/>
                </a:cubicBezTo>
                <a:cubicBezTo>
                  <a:pt x="4844971" y="8443515"/>
                  <a:pt x="5415793" y="7861780"/>
                  <a:pt x="5547231" y="7002313"/>
                </a:cubicBezTo>
                <a:cubicBezTo>
                  <a:pt x="5678671" y="6146600"/>
                  <a:pt x="5644871" y="5692471"/>
                  <a:pt x="5156669" y="4859277"/>
                </a:cubicBezTo>
                <a:cubicBezTo>
                  <a:pt x="4668467" y="4026085"/>
                  <a:pt x="4724799" y="3500647"/>
                  <a:pt x="5167935" y="2930172"/>
                </a:cubicBezTo>
                <a:cubicBezTo>
                  <a:pt x="5305241" y="2751897"/>
                  <a:pt x="5363701" y="2687611"/>
                  <a:pt x="5375171" y="2691840"/>
                </a:cubicBezTo>
                <a:close/>
                <a:moveTo>
                  <a:pt x="7258653" y="2288256"/>
                </a:moveTo>
                <a:cubicBezTo>
                  <a:pt x="7476367" y="2288256"/>
                  <a:pt x="7679067" y="2307018"/>
                  <a:pt x="7836721" y="2479623"/>
                </a:cubicBezTo>
                <a:cubicBezTo>
                  <a:pt x="7990623" y="2652227"/>
                  <a:pt x="7968101" y="2847345"/>
                  <a:pt x="8264643" y="2907382"/>
                </a:cubicBezTo>
                <a:cubicBezTo>
                  <a:pt x="8561185" y="2967418"/>
                  <a:pt x="8497373" y="2959913"/>
                  <a:pt x="8347225" y="2989932"/>
                </a:cubicBezTo>
                <a:cubicBezTo>
                  <a:pt x="8197077" y="3019950"/>
                  <a:pt x="7806693" y="3072482"/>
                  <a:pt x="7705343" y="2854850"/>
                </a:cubicBezTo>
                <a:cubicBezTo>
                  <a:pt x="7603993" y="2633465"/>
                  <a:pt x="7521411" y="2442100"/>
                  <a:pt x="7262407" y="2370807"/>
                </a:cubicBezTo>
                <a:cubicBezTo>
                  <a:pt x="7055953" y="2314522"/>
                  <a:pt x="7037185" y="2288256"/>
                  <a:pt x="7258653" y="2288256"/>
                </a:cubicBezTo>
                <a:close/>
                <a:moveTo>
                  <a:pt x="6036311" y="2275736"/>
                </a:moveTo>
                <a:cubicBezTo>
                  <a:pt x="6108539" y="2275188"/>
                  <a:pt x="6184463" y="2279133"/>
                  <a:pt x="6264259" y="2288049"/>
                </a:cubicBezTo>
                <a:cubicBezTo>
                  <a:pt x="7537247" y="2430715"/>
                  <a:pt x="7465899" y="3966247"/>
                  <a:pt x="6681077" y="3943721"/>
                </a:cubicBezTo>
                <a:cubicBezTo>
                  <a:pt x="5892501" y="3921194"/>
                  <a:pt x="5978869" y="3181587"/>
                  <a:pt x="6110299" y="3226639"/>
                </a:cubicBezTo>
                <a:cubicBezTo>
                  <a:pt x="6237973" y="3275445"/>
                  <a:pt x="6001399" y="3632109"/>
                  <a:pt x="6346871" y="3752248"/>
                </a:cubicBezTo>
                <a:cubicBezTo>
                  <a:pt x="6692343" y="3872388"/>
                  <a:pt x="7191775" y="3801055"/>
                  <a:pt x="7086631" y="3358041"/>
                </a:cubicBezTo>
                <a:cubicBezTo>
                  <a:pt x="6977733" y="2918781"/>
                  <a:pt x="6823773" y="3312989"/>
                  <a:pt x="6549649" y="3098990"/>
                </a:cubicBezTo>
                <a:cubicBezTo>
                  <a:pt x="6275523" y="2881238"/>
                  <a:pt x="6632261" y="2607170"/>
                  <a:pt x="6050217" y="2513311"/>
                </a:cubicBezTo>
                <a:cubicBezTo>
                  <a:pt x="5464417" y="2419452"/>
                  <a:pt x="5179027" y="2573381"/>
                  <a:pt x="5025067" y="2847449"/>
                </a:cubicBezTo>
                <a:cubicBezTo>
                  <a:pt x="4867351" y="3121517"/>
                  <a:pt x="4822289" y="3144042"/>
                  <a:pt x="4690859" y="3718459"/>
                </a:cubicBezTo>
                <a:cubicBezTo>
                  <a:pt x="4701421" y="3303134"/>
                  <a:pt x="4952913" y="2283957"/>
                  <a:pt x="6036311" y="2275736"/>
                </a:cubicBezTo>
                <a:close/>
                <a:moveTo>
                  <a:pt x="6565299" y="2216260"/>
                </a:moveTo>
                <a:cubicBezTo>
                  <a:pt x="6581603" y="2218429"/>
                  <a:pt x="6610693" y="2225701"/>
                  <a:pt x="6654795" y="2239774"/>
                </a:cubicBezTo>
                <a:cubicBezTo>
                  <a:pt x="7056407" y="2367370"/>
                  <a:pt x="7394213" y="2633821"/>
                  <a:pt x="7664457" y="3275556"/>
                </a:cubicBezTo>
                <a:cubicBezTo>
                  <a:pt x="7930947" y="3921043"/>
                  <a:pt x="7525581" y="4179989"/>
                  <a:pt x="7352925" y="4270057"/>
                </a:cubicBezTo>
                <a:cubicBezTo>
                  <a:pt x="7180269" y="4360125"/>
                  <a:pt x="7120215" y="4746667"/>
                  <a:pt x="7262843" y="4859252"/>
                </a:cubicBezTo>
                <a:cubicBezTo>
                  <a:pt x="7405473" y="4971837"/>
                  <a:pt x="7694483" y="5080669"/>
                  <a:pt x="7334157" y="4990601"/>
                </a:cubicBezTo>
                <a:cubicBezTo>
                  <a:pt x="6977585" y="4900533"/>
                  <a:pt x="7015119" y="4300080"/>
                  <a:pt x="7240323" y="4078663"/>
                </a:cubicBezTo>
                <a:cubicBezTo>
                  <a:pt x="7465527" y="3860998"/>
                  <a:pt x="7514321" y="3557019"/>
                  <a:pt x="7412979" y="3110431"/>
                </a:cubicBezTo>
                <a:cubicBezTo>
                  <a:pt x="7311637" y="2663844"/>
                  <a:pt x="6864985" y="2341100"/>
                  <a:pt x="6703589" y="2288561"/>
                </a:cubicBezTo>
                <a:cubicBezTo>
                  <a:pt x="6582541" y="2249156"/>
                  <a:pt x="6516389" y="2209751"/>
                  <a:pt x="6565299" y="2216260"/>
                </a:cubicBezTo>
                <a:close/>
                <a:moveTo>
                  <a:pt x="2365424" y="872483"/>
                </a:moveTo>
                <a:cubicBezTo>
                  <a:pt x="2582582" y="878439"/>
                  <a:pt x="2868017" y="992205"/>
                  <a:pt x="3035582" y="1304343"/>
                </a:cubicBezTo>
                <a:cubicBezTo>
                  <a:pt x="3227085" y="1661073"/>
                  <a:pt x="3095661" y="1882621"/>
                  <a:pt x="2937953" y="1946457"/>
                </a:cubicBezTo>
                <a:cubicBezTo>
                  <a:pt x="2784000" y="2014048"/>
                  <a:pt x="2825304" y="1972742"/>
                  <a:pt x="2964238" y="1762459"/>
                </a:cubicBezTo>
                <a:cubicBezTo>
                  <a:pt x="3099417" y="1555932"/>
                  <a:pt x="2851589" y="1195447"/>
                  <a:pt x="2701391" y="1214222"/>
                </a:cubicBezTo>
                <a:cubicBezTo>
                  <a:pt x="2551192" y="1232997"/>
                  <a:pt x="2374709" y="1225487"/>
                  <a:pt x="2254551" y="1112836"/>
                </a:cubicBezTo>
                <a:cubicBezTo>
                  <a:pt x="2134392" y="1000184"/>
                  <a:pt x="1991703" y="1030225"/>
                  <a:pt x="1770161" y="1398219"/>
                </a:cubicBezTo>
                <a:cubicBezTo>
                  <a:pt x="1552373" y="1769970"/>
                  <a:pt x="1807710" y="2036578"/>
                  <a:pt x="1837750" y="2216820"/>
                </a:cubicBezTo>
                <a:cubicBezTo>
                  <a:pt x="1867790" y="2393308"/>
                  <a:pt x="1991703" y="2464654"/>
                  <a:pt x="1901584" y="2235595"/>
                </a:cubicBezTo>
                <a:cubicBezTo>
                  <a:pt x="1815220" y="2002782"/>
                  <a:pt x="2089332" y="1702379"/>
                  <a:pt x="2171941" y="1642298"/>
                </a:cubicBezTo>
                <a:cubicBezTo>
                  <a:pt x="2254551" y="1585972"/>
                  <a:pt x="2254551" y="1518381"/>
                  <a:pt x="2277080" y="1661073"/>
                </a:cubicBezTo>
                <a:cubicBezTo>
                  <a:pt x="2303365" y="1803765"/>
                  <a:pt x="2427279" y="1961477"/>
                  <a:pt x="2303365" y="2115434"/>
                </a:cubicBezTo>
                <a:cubicBezTo>
                  <a:pt x="2175696" y="2269391"/>
                  <a:pt x="1897829" y="2656161"/>
                  <a:pt x="2232021" y="2997871"/>
                </a:cubicBezTo>
                <a:cubicBezTo>
                  <a:pt x="2562457" y="3335825"/>
                  <a:pt x="2994278" y="3335825"/>
                  <a:pt x="3313449" y="3347090"/>
                </a:cubicBezTo>
                <a:cubicBezTo>
                  <a:pt x="3636375" y="3358355"/>
                  <a:pt x="3850409" y="3478517"/>
                  <a:pt x="4011871" y="3823981"/>
                </a:cubicBezTo>
                <a:cubicBezTo>
                  <a:pt x="4173335" y="4169446"/>
                  <a:pt x="4068195" y="4139405"/>
                  <a:pt x="3951793" y="3876552"/>
                </a:cubicBezTo>
                <a:cubicBezTo>
                  <a:pt x="3880449" y="3718840"/>
                  <a:pt x="3887959" y="3561128"/>
                  <a:pt x="3369773" y="3501047"/>
                </a:cubicBezTo>
                <a:cubicBezTo>
                  <a:pt x="2851589" y="3444721"/>
                  <a:pt x="2446053" y="3313295"/>
                  <a:pt x="2171941" y="3072971"/>
                </a:cubicBezTo>
                <a:cubicBezTo>
                  <a:pt x="1897829" y="2836403"/>
                  <a:pt x="1582413" y="2261881"/>
                  <a:pt x="1604942" y="1728664"/>
                </a:cubicBezTo>
                <a:cubicBezTo>
                  <a:pt x="1627472" y="1191692"/>
                  <a:pt x="2059293" y="898798"/>
                  <a:pt x="2277080" y="876268"/>
                </a:cubicBezTo>
                <a:cubicBezTo>
                  <a:pt x="2304773" y="872982"/>
                  <a:pt x="2334402" y="871632"/>
                  <a:pt x="2365424" y="872483"/>
                </a:cubicBezTo>
                <a:close/>
                <a:moveTo>
                  <a:pt x="5343159" y="819967"/>
                </a:moveTo>
                <a:cubicBezTo>
                  <a:pt x="5349043" y="842159"/>
                  <a:pt x="5050711" y="1207731"/>
                  <a:pt x="4987815" y="1275472"/>
                </a:cubicBezTo>
                <a:cubicBezTo>
                  <a:pt x="4893983" y="1384327"/>
                  <a:pt x="4334749" y="2120033"/>
                  <a:pt x="4394801" y="2788175"/>
                </a:cubicBezTo>
                <a:cubicBezTo>
                  <a:pt x="4451099" y="3456317"/>
                  <a:pt x="4544931" y="4225806"/>
                  <a:pt x="5062879" y="5156700"/>
                </a:cubicBezTo>
                <a:cubicBezTo>
                  <a:pt x="5441957" y="5836103"/>
                  <a:pt x="5689671" y="6237738"/>
                  <a:pt x="5471983" y="7176140"/>
                </a:cubicBezTo>
                <a:cubicBezTo>
                  <a:pt x="5453217" y="7277487"/>
                  <a:pt x="5374399" y="7468921"/>
                  <a:pt x="5239281" y="7660355"/>
                </a:cubicBezTo>
                <a:cubicBezTo>
                  <a:pt x="5393165" y="7247459"/>
                  <a:pt x="5678411" y="6658142"/>
                  <a:pt x="5299333" y="5836103"/>
                </a:cubicBezTo>
                <a:cubicBezTo>
                  <a:pt x="4916503" y="5014063"/>
                  <a:pt x="4668789" y="4717528"/>
                  <a:pt x="4428581" y="4049387"/>
                </a:cubicBezTo>
                <a:cubicBezTo>
                  <a:pt x="4192125" y="3384999"/>
                  <a:pt x="4000711" y="3775374"/>
                  <a:pt x="3951919" y="3242362"/>
                </a:cubicBezTo>
                <a:cubicBezTo>
                  <a:pt x="3906879" y="2705596"/>
                  <a:pt x="3760503" y="2739379"/>
                  <a:pt x="3644151" y="2705596"/>
                </a:cubicBezTo>
                <a:cubicBezTo>
                  <a:pt x="3524047" y="2668060"/>
                  <a:pt x="3606619" y="2634277"/>
                  <a:pt x="3749243" y="2645538"/>
                </a:cubicBezTo>
                <a:cubicBezTo>
                  <a:pt x="3891867" y="2656799"/>
                  <a:pt x="4105801" y="2882016"/>
                  <a:pt x="4154593" y="3122246"/>
                </a:cubicBezTo>
                <a:cubicBezTo>
                  <a:pt x="4203385" y="3358724"/>
                  <a:pt x="4285957" y="3253623"/>
                  <a:pt x="4225905" y="2990870"/>
                </a:cubicBezTo>
                <a:cubicBezTo>
                  <a:pt x="4165853" y="2728118"/>
                  <a:pt x="4177113" y="2063729"/>
                  <a:pt x="4965295" y="1204153"/>
                </a:cubicBezTo>
                <a:cubicBezTo>
                  <a:pt x="5210429" y="936709"/>
                  <a:pt x="5314083" y="833118"/>
                  <a:pt x="5337765" y="820297"/>
                </a:cubicBezTo>
                <a:cubicBezTo>
                  <a:pt x="5341021" y="818535"/>
                  <a:pt x="5342765" y="818488"/>
                  <a:pt x="5343159" y="819967"/>
                </a:cubicBezTo>
                <a:close/>
                <a:moveTo>
                  <a:pt x="5737549" y="491761"/>
                </a:moveTo>
                <a:cubicBezTo>
                  <a:pt x="5762397" y="492638"/>
                  <a:pt x="5789823" y="504331"/>
                  <a:pt x="5817013" y="531461"/>
                </a:cubicBezTo>
                <a:cubicBezTo>
                  <a:pt x="5895771" y="610042"/>
                  <a:pt x="5727001" y="737269"/>
                  <a:pt x="5659493" y="651203"/>
                </a:cubicBezTo>
                <a:cubicBezTo>
                  <a:pt x="5611675" y="583848"/>
                  <a:pt x="5663009" y="489130"/>
                  <a:pt x="5737549" y="491761"/>
                </a:cubicBezTo>
                <a:close/>
                <a:moveTo>
                  <a:pt x="6786765" y="429078"/>
                </a:moveTo>
                <a:cubicBezTo>
                  <a:pt x="6843493" y="426138"/>
                  <a:pt x="6900977" y="426182"/>
                  <a:pt x="6959167" y="429467"/>
                </a:cubicBezTo>
                <a:cubicBezTo>
                  <a:pt x="7886437" y="482028"/>
                  <a:pt x="8010323" y="955073"/>
                  <a:pt x="7815109" y="804900"/>
                </a:cubicBezTo>
                <a:cubicBezTo>
                  <a:pt x="7619893" y="650972"/>
                  <a:pt x="7101823" y="403187"/>
                  <a:pt x="6805247" y="681007"/>
                </a:cubicBezTo>
                <a:cubicBezTo>
                  <a:pt x="6512425" y="955073"/>
                  <a:pt x="6564983" y="947564"/>
                  <a:pt x="6073191" y="955073"/>
                </a:cubicBezTo>
                <a:cubicBezTo>
                  <a:pt x="5581401" y="966336"/>
                  <a:pt x="5224757" y="1439381"/>
                  <a:pt x="5419973" y="1311734"/>
                </a:cubicBezTo>
                <a:cubicBezTo>
                  <a:pt x="5618941" y="1187841"/>
                  <a:pt x="5705287" y="1187841"/>
                  <a:pt x="5859207" y="1322997"/>
                </a:cubicBezTo>
                <a:cubicBezTo>
                  <a:pt x="6009371" y="1458152"/>
                  <a:pt x="6242127" y="1356786"/>
                  <a:pt x="6091963" y="1491942"/>
                </a:cubicBezTo>
                <a:cubicBezTo>
                  <a:pt x="5938043" y="1627097"/>
                  <a:pt x="5750337" y="1582045"/>
                  <a:pt x="5573891" y="1536993"/>
                </a:cubicBezTo>
                <a:cubicBezTo>
                  <a:pt x="5393693" y="1491942"/>
                  <a:pt x="4984493" y="1796042"/>
                  <a:pt x="4841837" y="2047581"/>
                </a:cubicBezTo>
                <a:cubicBezTo>
                  <a:pt x="4695425" y="2295367"/>
                  <a:pt x="4582801" y="2884796"/>
                  <a:pt x="4590309" y="3233948"/>
                </a:cubicBezTo>
                <a:cubicBezTo>
                  <a:pt x="4597819" y="3538048"/>
                  <a:pt x="4545261" y="3545557"/>
                  <a:pt x="4526489" y="3207668"/>
                </a:cubicBezTo>
                <a:cubicBezTo>
                  <a:pt x="4511473" y="2869778"/>
                  <a:pt x="4582801" y="2261578"/>
                  <a:pt x="4928181" y="1705938"/>
                </a:cubicBezTo>
                <a:cubicBezTo>
                  <a:pt x="5255495" y="1188545"/>
                  <a:pt x="5935857" y="473170"/>
                  <a:pt x="6786765" y="429078"/>
                </a:cubicBezTo>
                <a:close/>
                <a:moveTo>
                  <a:pt x="4622435" y="423241"/>
                </a:moveTo>
                <a:cubicBezTo>
                  <a:pt x="4684485" y="450091"/>
                  <a:pt x="4805869" y="652583"/>
                  <a:pt x="4796463" y="903426"/>
                </a:cubicBezTo>
                <a:cubicBezTo>
                  <a:pt x="4777653" y="1304776"/>
                  <a:pt x="4472933" y="1331032"/>
                  <a:pt x="4480457" y="1529832"/>
                </a:cubicBezTo>
                <a:cubicBezTo>
                  <a:pt x="4491743" y="1724880"/>
                  <a:pt x="4446599" y="1837408"/>
                  <a:pt x="4401455" y="1608601"/>
                </a:cubicBezTo>
                <a:cubicBezTo>
                  <a:pt x="4363835" y="1428557"/>
                  <a:pt x="4401455" y="1413553"/>
                  <a:pt x="4525599" y="1214753"/>
                </a:cubicBezTo>
                <a:cubicBezTo>
                  <a:pt x="4653507" y="1019705"/>
                  <a:pt x="4740033" y="955939"/>
                  <a:pt x="4615887" y="592099"/>
                </a:cubicBezTo>
                <a:cubicBezTo>
                  <a:pt x="4569333" y="454252"/>
                  <a:pt x="4585205" y="407131"/>
                  <a:pt x="4622435" y="423241"/>
                </a:cubicBezTo>
                <a:close/>
                <a:moveTo>
                  <a:pt x="2256620" y="406391"/>
                </a:moveTo>
                <a:cubicBezTo>
                  <a:pt x="2311157" y="401733"/>
                  <a:pt x="2357051" y="443109"/>
                  <a:pt x="2338222" y="553446"/>
                </a:cubicBezTo>
                <a:cubicBezTo>
                  <a:pt x="2308097" y="733741"/>
                  <a:pt x="2202657" y="621056"/>
                  <a:pt x="2063326" y="707448"/>
                </a:cubicBezTo>
                <a:cubicBezTo>
                  <a:pt x="1927761" y="797595"/>
                  <a:pt x="1882573" y="733741"/>
                  <a:pt x="1980481" y="636081"/>
                </a:cubicBezTo>
                <a:cubicBezTo>
                  <a:pt x="2040732" y="575983"/>
                  <a:pt x="2089686" y="542177"/>
                  <a:pt x="2161235" y="459542"/>
                </a:cubicBezTo>
                <a:cubicBezTo>
                  <a:pt x="2188066" y="428554"/>
                  <a:pt x="2223898" y="409186"/>
                  <a:pt x="2256620" y="406391"/>
                </a:cubicBezTo>
                <a:close/>
                <a:moveTo>
                  <a:pt x="6935893" y="149042"/>
                </a:moveTo>
                <a:cubicBezTo>
                  <a:pt x="7062933" y="150745"/>
                  <a:pt x="7193373" y="167889"/>
                  <a:pt x="7319123" y="208283"/>
                </a:cubicBezTo>
                <a:cubicBezTo>
                  <a:pt x="7818365" y="369861"/>
                  <a:pt x="8370159" y="768168"/>
                  <a:pt x="8490279" y="967322"/>
                </a:cubicBezTo>
                <a:cubicBezTo>
                  <a:pt x="8610397" y="1162719"/>
                  <a:pt x="8486525" y="1162719"/>
                  <a:pt x="8400189" y="1012414"/>
                </a:cubicBezTo>
                <a:cubicBezTo>
                  <a:pt x="8317607" y="865867"/>
                  <a:pt x="7604405" y="369861"/>
                  <a:pt x="7274079" y="287193"/>
                </a:cubicBezTo>
                <a:cubicBezTo>
                  <a:pt x="6947505" y="204526"/>
                  <a:pt x="6369435" y="275920"/>
                  <a:pt x="6155473" y="422468"/>
                </a:cubicBezTo>
                <a:cubicBezTo>
                  <a:pt x="6020341" y="520166"/>
                  <a:pt x="5964035" y="422468"/>
                  <a:pt x="6102923" y="339800"/>
                </a:cubicBezTo>
                <a:cubicBezTo>
                  <a:pt x="6204271" y="277799"/>
                  <a:pt x="6554775" y="143934"/>
                  <a:pt x="6935893" y="149042"/>
                </a:cubicBezTo>
                <a:close/>
                <a:moveTo>
                  <a:pt x="1474257" y="639"/>
                </a:moveTo>
                <a:cubicBezTo>
                  <a:pt x="1489741" y="-4993"/>
                  <a:pt x="1517895" y="25982"/>
                  <a:pt x="1542295" y="117971"/>
                </a:cubicBezTo>
                <a:cubicBezTo>
                  <a:pt x="1587341" y="305702"/>
                  <a:pt x="1726232" y="489678"/>
                  <a:pt x="1643648" y="737483"/>
                </a:cubicBezTo>
                <a:cubicBezTo>
                  <a:pt x="1557310" y="989043"/>
                  <a:pt x="1392142" y="1233093"/>
                  <a:pt x="1422172" y="1417071"/>
                </a:cubicBezTo>
                <a:cubicBezTo>
                  <a:pt x="1452203" y="1601047"/>
                  <a:pt x="1313312" y="2017810"/>
                  <a:pt x="1501003" y="2228068"/>
                </a:cubicBezTo>
                <a:cubicBezTo>
                  <a:pt x="1684940" y="2434573"/>
                  <a:pt x="1422172" y="2562230"/>
                  <a:pt x="2004015" y="3039067"/>
                </a:cubicBezTo>
                <a:cubicBezTo>
                  <a:pt x="2142906" y="3151705"/>
                  <a:pt x="2184198" y="3162970"/>
                  <a:pt x="2022784" y="3110405"/>
                </a:cubicBezTo>
                <a:cubicBezTo>
                  <a:pt x="1861369" y="3057840"/>
                  <a:pt x="1598602" y="2926428"/>
                  <a:pt x="1414665" y="2614795"/>
                </a:cubicBezTo>
                <a:cubicBezTo>
                  <a:pt x="1230728" y="2306916"/>
                  <a:pt x="1046790" y="2175504"/>
                  <a:pt x="922914" y="2209295"/>
                </a:cubicBezTo>
                <a:cubicBezTo>
                  <a:pt x="795284" y="2246841"/>
                  <a:pt x="802792" y="2194277"/>
                  <a:pt x="922914" y="2149221"/>
                </a:cubicBezTo>
                <a:cubicBezTo>
                  <a:pt x="1039283" y="2107921"/>
                  <a:pt x="1189436" y="2107921"/>
                  <a:pt x="1313312" y="2299406"/>
                </a:cubicBezTo>
                <a:cubicBezTo>
                  <a:pt x="1440942" y="2490892"/>
                  <a:pt x="1373373" y="2359480"/>
                  <a:pt x="1328327" y="2246841"/>
                </a:cubicBezTo>
                <a:cubicBezTo>
                  <a:pt x="1279527" y="2134203"/>
                  <a:pt x="1178174" y="2107921"/>
                  <a:pt x="1099344" y="1972754"/>
                </a:cubicBezTo>
                <a:cubicBezTo>
                  <a:pt x="1024267" y="1833833"/>
                  <a:pt x="1140636" y="1571010"/>
                  <a:pt x="1080575" y="1383279"/>
                </a:cubicBezTo>
                <a:cubicBezTo>
                  <a:pt x="1024267" y="1191792"/>
                  <a:pt x="994237" y="1082908"/>
                  <a:pt x="896638" y="1037853"/>
                </a:cubicBezTo>
                <a:cubicBezTo>
                  <a:pt x="802792" y="989043"/>
                  <a:pt x="784023" y="921460"/>
                  <a:pt x="907899" y="1000307"/>
                </a:cubicBezTo>
                <a:cubicBezTo>
                  <a:pt x="1035529" y="1079154"/>
                  <a:pt x="1238235" y="1184283"/>
                  <a:pt x="1290789" y="1537218"/>
                </a:cubicBezTo>
                <a:cubicBezTo>
                  <a:pt x="1343342" y="1890153"/>
                  <a:pt x="1290789" y="2044092"/>
                  <a:pt x="1369619" y="2164240"/>
                </a:cubicBezTo>
                <a:cubicBezTo>
                  <a:pt x="1444695" y="2280633"/>
                  <a:pt x="1414665" y="2228068"/>
                  <a:pt x="1369619" y="2074129"/>
                </a:cubicBezTo>
                <a:cubicBezTo>
                  <a:pt x="1320819" y="1916435"/>
                  <a:pt x="1403403" y="1488408"/>
                  <a:pt x="1290789" y="1240603"/>
                </a:cubicBezTo>
                <a:cubicBezTo>
                  <a:pt x="1178174" y="989043"/>
                  <a:pt x="1294543" y="707446"/>
                  <a:pt x="1429680" y="549752"/>
                </a:cubicBezTo>
                <a:cubicBezTo>
                  <a:pt x="1557310" y="388303"/>
                  <a:pt x="1534787" y="208082"/>
                  <a:pt x="1482234" y="102952"/>
                </a:cubicBezTo>
                <a:cubicBezTo>
                  <a:pt x="1455957" y="48510"/>
                  <a:pt x="1458772" y="6271"/>
                  <a:pt x="1474257" y="639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C4F5D189-EBFC-4B65-A082-468DD688AA71}"/>
              </a:ext>
            </a:extLst>
          </p:cNvPr>
          <p:cNvSpPr>
            <a:spLocks/>
          </p:cNvSpPr>
          <p:nvPr/>
        </p:nvSpPr>
        <p:spPr bwMode="auto">
          <a:xfrm>
            <a:off x="10804525" y="86626"/>
            <a:ext cx="1387475" cy="1800225"/>
          </a:xfrm>
          <a:custGeom>
            <a:avLst/>
            <a:gdLst/>
            <a:ahLst/>
            <a:cxnLst/>
            <a:rect l="0" t="0" r="r" b="b"/>
            <a:pathLst>
              <a:path w="8068218" h="10473391">
                <a:moveTo>
                  <a:pt x="2072320" y="6696731"/>
                </a:moveTo>
                <a:cubicBezTo>
                  <a:pt x="2298178" y="6710486"/>
                  <a:pt x="2450668" y="6903885"/>
                  <a:pt x="2519719" y="7025426"/>
                </a:cubicBezTo>
                <a:cubicBezTo>
                  <a:pt x="2598636" y="7160576"/>
                  <a:pt x="2549783" y="7284463"/>
                  <a:pt x="2478382" y="7111772"/>
                </a:cubicBezTo>
                <a:cubicBezTo>
                  <a:pt x="2406981" y="6935326"/>
                  <a:pt x="2343097" y="6924063"/>
                  <a:pt x="2113863" y="6875259"/>
                </a:cubicBezTo>
                <a:cubicBezTo>
                  <a:pt x="1884629" y="6826455"/>
                  <a:pt x="1790681" y="7036688"/>
                  <a:pt x="1711764" y="7194363"/>
                </a:cubicBezTo>
                <a:cubicBezTo>
                  <a:pt x="1632847" y="7348284"/>
                  <a:pt x="1749343" y="7566026"/>
                  <a:pt x="1865839" y="7686159"/>
                </a:cubicBezTo>
                <a:cubicBezTo>
                  <a:pt x="1982335" y="7806293"/>
                  <a:pt x="2034946" y="7780014"/>
                  <a:pt x="1873355" y="7633601"/>
                </a:cubicBezTo>
                <a:cubicBezTo>
                  <a:pt x="1715522" y="7490943"/>
                  <a:pt x="1858323" y="7198118"/>
                  <a:pt x="2001125" y="7168084"/>
                </a:cubicBezTo>
                <a:cubicBezTo>
                  <a:pt x="2140168" y="7138051"/>
                  <a:pt x="2324307" y="7246922"/>
                  <a:pt x="2365644" y="7378318"/>
                </a:cubicBezTo>
                <a:cubicBezTo>
                  <a:pt x="2406981" y="7509714"/>
                  <a:pt x="2380676" y="7517222"/>
                  <a:pt x="2271696" y="7427122"/>
                </a:cubicBezTo>
                <a:cubicBezTo>
                  <a:pt x="2222843" y="7385826"/>
                  <a:pt x="1993609" y="7490943"/>
                  <a:pt x="2110105" y="7656126"/>
                </a:cubicBezTo>
                <a:cubicBezTo>
                  <a:pt x="2226601" y="7821309"/>
                  <a:pt x="2444561" y="8012772"/>
                  <a:pt x="2835386" y="7757489"/>
                </a:cubicBezTo>
                <a:cubicBezTo>
                  <a:pt x="3229969" y="7502205"/>
                  <a:pt x="3350222" y="7017918"/>
                  <a:pt x="3384044" y="6710076"/>
                </a:cubicBezTo>
                <a:cubicBezTo>
                  <a:pt x="3429139" y="7002901"/>
                  <a:pt x="3260032" y="7400843"/>
                  <a:pt x="3023282" y="7682405"/>
                </a:cubicBezTo>
                <a:cubicBezTo>
                  <a:pt x="2786533" y="7963968"/>
                  <a:pt x="2403224" y="8084101"/>
                  <a:pt x="2057494" y="8020280"/>
                </a:cubicBezTo>
                <a:cubicBezTo>
                  <a:pt x="1711764" y="7960214"/>
                  <a:pt x="1463740" y="7772505"/>
                  <a:pt x="1392340" y="7393334"/>
                </a:cubicBezTo>
                <a:cubicBezTo>
                  <a:pt x="1320939" y="7017918"/>
                  <a:pt x="1689216" y="6755126"/>
                  <a:pt x="1971061" y="6702567"/>
                </a:cubicBezTo>
                <a:cubicBezTo>
                  <a:pt x="2006292" y="6696467"/>
                  <a:pt x="2040054" y="6694766"/>
                  <a:pt x="2072320" y="6696731"/>
                </a:cubicBezTo>
                <a:close/>
                <a:moveTo>
                  <a:pt x="1947714" y="5436053"/>
                </a:moveTo>
                <a:cubicBezTo>
                  <a:pt x="1738197" y="5431829"/>
                  <a:pt x="1525511" y="5474069"/>
                  <a:pt x="1325502" y="5550101"/>
                </a:cubicBezTo>
                <a:cubicBezTo>
                  <a:pt x="1456964" y="5632704"/>
                  <a:pt x="1614717" y="5685270"/>
                  <a:pt x="1779983" y="5704043"/>
                </a:cubicBezTo>
                <a:cubicBezTo>
                  <a:pt x="2035394" y="5726571"/>
                  <a:pt x="2253244" y="5655232"/>
                  <a:pt x="2429778" y="5520064"/>
                </a:cubicBezTo>
                <a:cubicBezTo>
                  <a:pt x="2347145" y="5493781"/>
                  <a:pt x="2253244" y="5471253"/>
                  <a:pt x="2155587" y="5456234"/>
                </a:cubicBezTo>
                <a:cubicBezTo>
                  <a:pt x="2087039" y="5444032"/>
                  <a:pt x="2017553" y="5437461"/>
                  <a:pt x="1947714" y="5436053"/>
                </a:cubicBezTo>
                <a:close/>
                <a:moveTo>
                  <a:pt x="563005" y="266744"/>
                </a:moveTo>
                <a:cubicBezTo>
                  <a:pt x="592766" y="265267"/>
                  <a:pt x="624062" y="265399"/>
                  <a:pt x="656927" y="267276"/>
                </a:cubicBezTo>
                <a:cubicBezTo>
                  <a:pt x="570538" y="263522"/>
                  <a:pt x="-173158" y="518839"/>
                  <a:pt x="382736" y="1078286"/>
                </a:cubicBezTo>
                <a:cubicBezTo>
                  <a:pt x="938630" y="1641487"/>
                  <a:pt x="1231601" y="1168398"/>
                  <a:pt x="2151831" y="1896805"/>
                </a:cubicBezTo>
                <a:cubicBezTo>
                  <a:pt x="3068305" y="2628966"/>
                  <a:pt x="3158450" y="3162130"/>
                  <a:pt x="3252351" y="3695293"/>
                </a:cubicBezTo>
                <a:cubicBezTo>
                  <a:pt x="3346252" y="4224702"/>
                  <a:pt x="3147182" y="4904298"/>
                  <a:pt x="2696457" y="5433706"/>
                </a:cubicBezTo>
                <a:cubicBezTo>
                  <a:pt x="2696457" y="5437461"/>
                  <a:pt x="2696457" y="5437461"/>
                  <a:pt x="2692701" y="5441216"/>
                </a:cubicBezTo>
                <a:cubicBezTo>
                  <a:pt x="2872991" y="5520064"/>
                  <a:pt x="2989428" y="5610176"/>
                  <a:pt x="3038257" y="5643968"/>
                </a:cubicBezTo>
                <a:cubicBezTo>
                  <a:pt x="3184742" y="5745344"/>
                  <a:pt x="3383812" y="5647723"/>
                  <a:pt x="3579127" y="6023190"/>
                </a:cubicBezTo>
                <a:cubicBezTo>
                  <a:pt x="3778197" y="6398657"/>
                  <a:pt x="3812001" y="6406167"/>
                  <a:pt x="3894634" y="6413676"/>
                </a:cubicBezTo>
                <a:cubicBezTo>
                  <a:pt x="3973511" y="6421185"/>
                  <a:pt x="3981023" y="6481260"/>
                  <a:pt x="3860830" y="6454978"/>
                </a:cubicBezTo>
                <a:cubicBezTo>
                  <a:pt x="3740636" y="6428695"/>
                  <a:pt x="3473958" y="6195905"/>
                  <a:pt x="3350008" y="5948097"/>
                </a:cubicBezTo>
                <a:cubicBezTo>
                  <a:pt x="3222303" y="5700288"/>
                  <a:pt x="3109622" y="5903041"/>
                  <a:pt x="3248595" y="6008171"/>
                </a:cubicBezTo>
                <a:cubicBezTo>
                  <a:pt x="3391325" y="6113302"/>
                  <a:pt x="3661760" y="6353601"/>
                  <a:pt x="3703076" y="6635202"/>
                </a:cubicBezTo>
                <a:cubicBezTo>
                  <a:pt x="3744392" y="6916803"/>
                  <a:pt x="3823270" y="7202158"/>
                  <a:pt x="3564102" y="7540079"/>
                </a:cubicBezTo>
                <a:cubicBezTo>
                  <a:pt x="3308692" y="7877999"/>
                  <a:pt x="3496494" y="8028186"/>
                  <a:pt x="3571615" y="8092016"/>
                </a:cubicBezTo>
                <a:cubicBezTo>
                  <a:pt x="3646736" y="8155845"/>
                  <a:pt x="3488982" y="8163354"/>
                  <a:pt x="3395081" y="8076997"/>
                </a:cubicBezTo>
                <a:cubicBezTo>
                  <a:pt x="3297424" y="7990639"/>
                  <a:pt x="3147182" y="7765359"/>
                  <a:pt x="3380056" y="7419929"/>
                </a:cubicBezTo>
                <a:cubicBezTo>
                  <a:pt x="3612931" y="7070744"/>
                  <a:pt x="3455178" y="6837955"/>
                  <a:pt x="3462690" y="6988142"/>
                </a:cubicBezTo>
                <a:cubicBezTo>
                  <a:pt x="3470202" y="7142083"/>
                  <a:pt x="3477714" y="7303534"/>
                  <a:pt x="3087085" y="7724058"/>
                </a:cubicBezTo>
                <a:cubicBezTo>
                  <a:pt x="2993184" y="7825434"/>
                  <a:pt x="2936844" y="7814170"/>
                  <a:pt x="3042013" y="7712794"/>
                </a:cubicBezTo>
                <a:cubicBezTo>
                  <a:pt x="3143426" y="7611417"/>
                  <a:pt x="3549078" y="7074499"/>
                  <a:pt x="3376300" y="6526316"/>
                </a:cubicBezTo>
                <a:cubicBezTo>
                  <a:pt x="3244839" y="6094529"/>
                  <a:pt x="2996940" y="5752854"/>
                  <a:pt x="2561240" y="5568875"/>
                </a:cubicBezTo>
                <a:cubicBezTo>
                  <a:pt x="2178124" y="5869249"/>
                  <a:pt x="1565889" y="5910550"/>
                  <a:pt x="1145212" y="5632704"/>
                </a:cubicBezTo>
                <a:cubicBezTo>
                  <a:pt x="810925" y="5801664"/>
                  <a:pt x="521709" y="6068246"/>
                  <a:pt x="345176" y="6394903"/>
                </a:cubicBezTo>
                <a:cubicBezTo>
                  <a:pt x="3376" y="7033198"/>
                  <a:pt x="123569" y="7307289"/>
                  <a:pt x="176154" y="7074499"/>
                </a:cubicBezTo>
                <a:cubicBezTo>
                  <a:pt x="224982" y="6841709"/>
                  <a:pt x="307615" y="6751597"/>
                  <a:pt x="348932" y="6980632"/>
                </a:cubicBezTo>
                <a:cubicBezTo>
                  <a:pt x="390248" y="7209667"/>
                  <a:pt x="322639" y="7303534"/>
                  <a:pt x="217470" y="7513796"/>
                </a:cubicBezTo>
                <a:cubicBezTo>
                  <a:pt x="116057" y="7720303"/>
                  <a:pt x="330151" y="7930565"/>
                  <a:pt x="273811" y="7720303"/>
                </a:cubicBezTo>
                <a:cubicBezTo>
                  <a:pt x="217470" y="7513796"/>
                  <a:pt x="378980" y="7378628"/>
                  <a:pt x="469125" y="7254723"/>
                </a:cubicBezTo>
                <a:cubicBezTo>
                  <a:pt x="563026" y="7130819"/>
                  <a:pt x="548002" y="7198403"/>
                  <a:pt x="585562" y="7314798"/>
                </a:cubicBezTo>
                <a:cubicBezTo>
                  <a:pt x="626879" y="7431193"/>
                  <a:pt x="724536" y="7506287"/>
                  <a:pt x="461613" y="7889263"/>
                </a:cubicBezTo>
                <a:cubicBezTo>
                  <a:pt x="194934" y="8268485"/>
                  <a:pt x="979946" y="9000646"/>
                  <a:pt x="1220333" y="9113286"/>
                </a:cubicBezTo>
                <a:cubicBezTo>
                  <a:pt x="1426915" y="9214663"/>
                  <a:pt x="2076710" y="9500018"/>
                  <a:pt x="2718993" y="9240945"/>
                </a:cubicBezTo>
                <a:cubicBezTo>
                  <a:pt x="2805382" y="9147078"/>
                  <a:pt x="2884259" y="9060721"/>
                  <a:pt x="2951868" y="8993137"/>
                </a:cubicBezTo>
                <a:cubicBezTo>
                  <a:pt x="3259863" y="8677744"/>
                  <a:pt x="3507762" y="8538822"/>
                  <a:pt x="3725612" y="8482502"/>
                </a:cubicBezTo>
                <a:cubicBezTo>
                  <a:pt x="3939706" y="8422427"/>
                  <a:pt x="4041120" y="8306032"/>
                  <a:pt x="4135021" y="8197146"/>
                </a:cubicBezTo>
                <a:cubicBezTo>
                  <a:pt x="4228922" y="8088261"/>
                  <a:pt x="4319067" y="7866735"/>
                  <a:pt x="3999804" y="8170864"/>
                </a:cubicBezTo>
                <a:cubicBezTo>
                  <a:pt x="3680540" y="8474992"/>
                  <a:pt x="3267375" y="8377371"/>
                  <a:pt x="3173474" y="8366107"/>
                </a:cubicBezTo>
                <a:cubicBezTo>
                  <a:pt x="3079573" y="8354843"/>
                  <a:pt x="2910552" y="8279749"/>
                  <a:pt x="3158450" y="8298523"/>
                </a:cubicBezTo>
                <a:cubicBezTo>
                  <a:pt x="3406349" y="8317296"/>
                  <a:pt x="3658004" y="8260976"/>
                  <a:pt x="3857074" y="7941829"/>
                </a:cubicBezTo>
                <a:cubicBezTo>
                  <a:pt x="4056144" y="7622681"/>
                  <a:pt x="3823270" y="7877999"/>
                  <a:pt x="4337847" y="7434948"/>
                </a:cubicBezTo>
                <a:cubicBezTo>
                  <a:pt x="4848668" y="6991896"/>
                  <a:pt x="4664622" y="6920558"/>
                  <a:pt x="4829888" y="6406167"/>
                </a:cubicBezTo>
                <a:cubicBezTo>
                  <a:pt x="4998910" y="5895531"/>
                  <a:pt x="4796084" y="4908052"/>
                  <a:pt x="4781060" y="4761620"/>
                </a:cubicBezTo>
                <a:cubicBezTo>
                  <a:pt x="4766036" y="4615188"/>
                  <a:pt x="4717207" y="4577641"/>
                  <a:pt x="4747256" y="4754111"/>
                </a:cubicBezTo>
                <a:cubicBezTo>
                  <a:pt x="4777304" y="4934335"/>
                  <a:pt x="4826132" y="5257237"/>
                  <a:pt x="4829888" y="5482517"/>
                </a:cubicBezTo>
                <a:cubicBezTo>
                  <a:pt x="4833644" y="5704043"/>
                  <a:pt x="4788572" y="6184641"/>
                  <a:pt x="4660866" y="6511298"/>
                </a:cubicBezTo>
                <a:cubicBezTo>
                  <a:pt x="4533161" y="6841709"/>
                  <a:pt x="4330335" y="7044462"/>
                  <a:pt x="4258970" y="7108291"/>
                </a:cubicBezTo>
                <a:cubicBezTo>
                  <a:pt x="4191362" y="7172121"/>
                  <a:pt x="4116240" y="7213422"/>
                  <a:pt x="4221410" y="7085763"/>
                </a:cubicBezTo>
                <a:cubicBezTo>
                  <a:pt x="4322823" y="6961859"/>
                  <a:pt x="4367896" y="6804163"/>
                  <a:pt x="4390432" y="6638957"/>
                </a:cubicBezTo>
                <a:cubicBezTo>
                  <a:pt x="4412968" y="6473751"/>
                  <a:pt x="4247702" y="6278508"/>
                  <a:pt x="4371652" y="6124566"/>
                </a:cubicBezTo>
                <a:cubicBezTo>
                  <a:pt x="4495600" y="5966870"/>
                  <a:pt x="4657110" y="5617685"/>
                  <a:pt x="4608282" y="5512555"/>
                </a:cubicBezTo>
                <a:cubicBezTo>
                  <a:pt x="4555698" y="5407424"/>
                  <a:pt x="4518137" y="5125823"/>
                  <a:pt x="4551942" y="5054485"/>
                </a:cubicBezTo>
                <a:cubicBezTo>
                  <a:pt x="4589502" y="4983146"/>
                  <a:pt x="4720963" y="4761620"/>
                  <a:pt x="4570722" y="4960618"/>
                </a:cubicBezTo>
                <a:cubicBezTo>
                  <a:pt x="4420480" y="5159616"/>
                  <a:pt x="4533161" y="5384896"/>
                  <a:pt x="4488088" y="5640213"/>
                </a:cubicBezTo>
                <a:cubicBezTo>
                  <a:pt x="4443016" y="5891777"/>
                  <a:pt x="4281506" y="6049473"/>
                  <a:pt x="4202630" y="6135830"/>
                </a:cubicBezTo>
                <a:cubicBezTo>
                  <a:pt x="4123752" y="6225942"/>
                  <a:pt x="4011072" y="6278508"/>
                  <a:pt x="4123752" y="6177132"/>
                </a:cubicBezTo>
                <a:cubicBezTo>
                  <a:pt x="4232678" y="6072001"/>
                  <a:pt x="4285262" y="5820438"/>
                  <a:pt x="4240190" y="5606421"/>
                </a:cubicBezTo>
                <a:cubicBezTo>
                  <a:pt x="4195118" y="5392405"/>
                  <a:pt x="4191362" y="5197162"/>
                  <a:pt x="4285262" y="4938090"/>
                </a:cubicBezTo>
                <a:cubicBezTo>
                  <a:pt x="4375408" y="4679017"/>
                  <a:pt x="4491844" y="4389908"/>
                  <a:pt x="4401700" y="3864253"/>
                </a:cubicBezTo>
                <a:cubicBezTo>
                  <a:pt x="4315310" y="3342354"/>
                  <a:pt x="4078680" y="3120828"/>
                  <a:pt x="3992291" y="3015697"/>
                </a:cubicBezTo>
                <a:cubicBezTo>
                  <a:pt x="3909658" y="2910566"/>
                  <a:pt x="3902146" y="2951868"/>
                  <a:pt x="3958487" y="3053244"/>
                </a:cubicBezTo>
                <a:cubicBezTo>
                  <a:pt x="4018584" y="3158375"/>
                  <a:pt x="4052388" y="3225959"/>
                  <a:pt x="4161313" y="3556370"/>
                </a:cubicBezTo>
                <a:cubicBezTo>
                  <a:pt x="4273994" y="3886781"/>
                  <a:pt x="4112484" y="4089534"/>
                  <a:pt x="4067412" y="4175891"/>
                </a:cubicBezTo>
                <a:cubicBezTo>
                  <a:pt x="4022340" y="4266003"/>
                  <a:pt x="3965999" y="4326078"/>
                  <a:pt x="4022340" y="4164627"/>
                </a:cubicBezTo>
                <a:cubicBezTo>
                  <a:pt x="4078680" y="4003176"/>
                  <a:pt x="4048632" y="3871763"/>
                  <a:pt x="3939706" y="3747859"/>
                </a:cubicBezTo>
                <a:cubicBezTo>
                  <a:pt x="3834538" y="3623954"/>
                  <a:pt x="3646736" y="3443730"/>
                  <a:pt x="3673028" y="3203431"/>
                </a:cubicBezTo>
                <a:cubicBezTo>
                  <a:pt x="3703076" y="2963132"/>
                  <a:pt x="3575371" y="2700304"/>
                  <a:pt x="3443909" y="2497552"/>
                </a:cubicBezTo>
                <a:cubicBezTo>
                  <a:pt x="3312448" y="2291045"/>
                  <a:pt x="3259863" y="2332347"/>
                  <a:pt x="3406349" y="2553872"/>
                </a:cubicBezTo>
                <a:cubicBezTo>
                  <a:pt x="3552834" y="2775398"/>
                  <a:pt x="3549078" y="3008188"/>
                  <a:pt x="3522786" y="3128337"/>
                </a:cubicBezTo>
                <a:cubicBezTo>
                  <a:pt x="3496494" y="3248487"/>
                  <a:pt x="3425129" y="3361127"/>
                  <a:pt x="3440153" y="3271015"/>
                </a:cubicBezTo>
                <a:cubicBezTo>
                  <a:pt x="3455178" y="3184657"/>
                  <a:pt x="3582883" y="2970641"/>
                  <a:pt x="3301180" y="2786662"/>
                </a:cubicBezTo>
                <a:cubicBezTo>
                  <a:pt x="3019477" y="2602683"/>
                  <a:pt x="3113378" y="2336101"/>
                  <a:pt x="2662653" y="1791674"/>
                </a:cubicBezTo>
                <a:cubicBezTo>
                  <a:pt x="2211928" y="1247246"/>
                  <a:pt x="1310478" y="1266019"/>
                  <a:pt x="976190" y="1247246"/>
                </a:cubicBezTo>
                <a:cubicBezTo>
                  <a:pt x="641903" y="1228473"/>
                  <a:pt x="461613" y="1082040"/>
                  <a:pt x="307615" y="868024"/>
                </a:cubicBezTo>
                <a:cubicBezTo>
                  <a:pt x="149861" y="657762"/>
                  <a:pt x="345176" y="417463"/>
                  <a:pt x="412784" y="379917"/>
                </a:cubicBezTo>
                <a:cubicBezTo>
                  <a:pt x="480393" y="338615"/>
                  <a:pt x="626879" y="225975"/>
                  <a:pt x="799656" y="349879"/>
                </a:cubicBezTo>
                <a:cubicBezTo>
                  <a:pt x="972434" y="473783"/>
                  <a:pt x="848485" y="665272"/>
                  <a:pt x="792144" y="702818"/>
                </a:cubicBezTo>
                <a:cubicBezTo>
                  <a:pt x="735804" y="736611"/>
                  <a:pt x="645659" y="755384"/>
                  <a:pt x="581806" y="623970"/>
                </a:cubicBezTo>
                <a:cubicBezTo>
                  <a:pt x="514197" y="492557"/>
                  <a:pt x="589318" y="511330"/>
                  <a:pt x="593074" y="443746"/>
                </a:cubicBezTo>
                <a:cubicBezTo>
                  <a:pt x="600586" y="379917"/>
                  <a:pt x="461613" y="485047"/>
                  <a:pt x="465369" y="627725"/>
                </a:cubicBezTo>
                <a:cubicBezTo>
                  <a:pt x="469125" y="770402"/>
                  <a:pt x="593074" y="830477"/>
                  <a:pt x="844729" y="976910"/>
                </a:cubicBezTo>
                <a:cubicBezTo>
                  <a:pt x="1100140" y="1127096"/>
                  <a:pt x="1242869" y="1127096"/>
                  <a:pt x="1629742" y="1190926"/>
                </a:cubicBezTo>
                <a:cubicBezTo>
                  <a:pt x="2016614" y="1258510"/>
                  <a:pt x="2583776" y="1517583"/>
                  <a:pt x="3147182" y="1847994"/>
                </a:cubicBezTo>
                <a:cubicBezTo>
                  <a:pt x="3710588" y="2178405"/>
                  <a:pt x="4322823" y="2918076"/>
                  <a:pt x="4514381" y="3195922"/>
                </a:cubicBezTo>
                <a:cubicBezTo>
                  <a:pt x="4702183" y="3473767"/>
                  <a:pt x="5145396" y="4258494"/>
                  <a:pt x="5246809" y="4600169"/>
                </a:cubicBezTo>
                <a:cubicBezTo>
                  <a:pt x="5348222" y="4945599"/>
                  <a:pt x="5505976" y="5129578"/>
                  <a:pt x="5753874" y="5362368"/>
                </a:cubicBezTo>
                <a:cubicBezTo>
                  <a:pt x="6005529" y="5595157"/>
                  <a:pt x="6050602" y="5918059"/>
                  <a:pt x="6058114" y="6023190"/>
                </a:cubicBezTo>
                <a:cubicBezTo>
                  <a:pt x="6065626" y="6132076"/>
                  <a:pt x="6148258" y="6319809"/>
                  <a:pt x="6272208" y="6394903"/>
                </a:cubicBezTo>
                <a:cubicBezTo>
                  <a:pt x="6396158" y="6469996"/>
                  <a:pt x="6347329" y="6503788"/>
                  <a:pt x="6204600" y="6481260"/>
                </a:cubicBezTo>
                <a:cubicBezTo>
                  <a:pt x="6133234" y="6473751"/>
                  <a:pt x="6076894" y="6485015"/>
                  <a:pt x="5949188" y="6334828"/>
                </a:cubicBezTo>
                <a:cubicBezTo>
                  <a:pt x="5825239" y="6184641"/>
                  <a:pt x="5862800" y="6098284"/>
                  <a:pt x="5821483" y="6045718"/>
                </a:cubicBezTo>
                <a:cubicBezTo>
                  <a:pt x="5776410" y="5993153"/>
                  <a:pt x="5746362" y="6244716"/>
                  <a:pt x="5900360" y="6346092"/>
                </a:cubicBezTo>
                <a:cubicBezTo>
                  <a:pt x="6054358" y="6447468"/>
                  <a:pt x="6174551" y="6740333"/>
                  <a:pt x="6298500" y="6879256"/>
                </a:cubicBezTo>
                <a:cubicBezTo>
                  <a:pt x="6418694" y="7014424"/>
                  <a:pt x="6467522" y="7187139"/>
                  <a:pt x="6591472" y="7164611"/>
                </a:cubicBezTo>
                <a:cubicBezTo>
                  <a:pt x="6715421" y="7142083"/>
                  <a:pt x="6786786" y="7164611"/>
                  <a:pt x="6557667" y="7228441"/>
                </a:cubicBezTo>
                <a:cubicBezTo>
                  <a:pt x="6328548" y="7296025"/>
                  <a:pt x="6024310" y="7348590"/>
                  <a:pt x="5840264" y="7157102"/>
                </a:cubicBezTo>
                <a:cubicBezTo>
                  <a:pt x="5656218" y="6965614"/>
                  <a:pt x="5618657" y="6646466"/>
                  <a:pt x="5611145" y="6515052"/>
                </a:cubicBezTo>
                <a:cubicBezTo>
                  <a:pt x="5607389" y="6383639"/>
                  <a:pt x="5434611" y="6417431"/>
                  <a:pt x="5554804" y="6526316"/>
                </a:cubicBezTo>
                <a:cubicBezTo>
                  <a:pt x="5674998" y="6635202"/>
                  <a:pt x="5566072" y="6717805"/>
                  <a:pt x="5663730" y="6913048"/>
                </a:cubicBezTo>
                <a:cubicBezTo>
                  <a:pt x="5761386" y="7108291"/>
                  <a:pt x="5720070" y="7190894"/>
                  <a:pt x="5686266" y="7326062"/>
                </a:cubicBezTo>
                <a:cubicBezTo>
                  <a:pt x="5656218" y="7457476"/>
                  <a:pt x="5611145" y="7483758"/>
                  <a:pt x="5629925" y="7344836"/>
                </a:cubicBezTo>
                <a:cubicBezTo>
                  <a:pt x="5644949" y="7202158"/>
                  <a:pt x="5588608" y="7172121"/>
                  <a:pt x="5442123" y="6928067"/>
                </a:cubicBezTo>
                <a:cubicBezTo>
                  <a:pt x="5295638" y="6684013"/>
                  <a:pt x="5382026" y="6233452"/>
                  <a:pt x="5367002" y="5891777"/>
                </a:cubicBezTo>
                <a:cubicBezTo>
                  <a:pt x="5351978" y="5553856"/>
                  <a:pt x="5175444" y="4810431"/>
                  <a:pt x="5111592" y="4645225"/>
                </a:cubicBezTo>
                <a:cubicBezTo>
                  <a:pt x="5047738" y="4480019"/>
                  <a:pt x="4938814" y="4003176"/>
                  <a:pt x="4897497" y="4014440"/>
                </a:cubicBezTo>
                <a:cubicBezTo>
                  <a:pt x="4856180" y="4029459"/>
                  <a:pt x="5010178" y="4416190"/>
                  <a:pt x="5070275" y="4652735"/>
                </a:cubicBezTo>
                <a:cubicBezTo>
                  <a:pt x="5134128" y="4885525"/>
                  <a:pt x="5359490" y="5643968"/>
                  <a:pt x="5329442" y="6188396"/>
                </a:cubicBezTo>
                <a:cubicBezTo>
                  <a:pt x="5299394" y="6732824"/>
                  <a:pt x="5408318" y="7040707"/>
                  <a:pt x="5434611" y="7318553"/>
                </a:cubicBezTo>
                <a:cubicBezTo>
                  <a:pt x="5460903" y="7600153"/>
                  <a:pt x="5659974" y="7956847"/>
                  <a:pt x="5832752" y="8084506"/>
                </a:cubicBezTo>
                <a:cubicBezTo>
                  <a:pt x="6005529" y="8208410"/>
                  <a:pt x="6185819" y="8298523"/>
                  <a:pt x="6384890" y="8230938"/>
                </a:cubicBezTo>
                <a:cubicBezTo>
                  <a:pt x="6587716" y="8167109"/>
                  <a:pt x="6696640" y="8234693"/>
                  <a:pt x="6388646" y="8283504"/>
                </a:cubicBezTo>
                <a:cubicBezTo>
                  <a:pt x="6084406" y="8328560"/>
                  <a:pt x="5915384" y="8403653"/>
                  <a:pt x="5806459" y="8321051"/>
                </a:cubicBezTo>
                <a:cubicBezTo>
                  <a:pt x="5701290" y="8238448"/>
                  <a:pt x="5487196" y="7979375"/>
                  <a:pt x="5472172" y="7844207"/>
                </a:cubicBezTo>
                <a:cubicBezTo>
                  <a:pt x="5453391" y="7709039"/>
                  <a:pt x="5393294" y="7742831"/>
                  <a:pt x="5423343" y="7847962"/>
                </a:cubicBezTo>
                <a:cubicBezTo>
                  <a:pt x="5449635" y="7953093"/>
                  <a:pt x="5502220" y="8069488"/>
                  <a:pt x="5678754" y="8294768"/>
                </a:cubicBezTo>
                <a:cubicBezTo>
                  <a:pt x="5855288" y="8523803"/>
                  <a:pt x="6170795" y="8737819"/>
                  <a:pt x="6535131" y="8730310"/>
                </a:cubicBezTo>
                <a:cubicBezTo>
                  <a:pt x="6899467" y="8726555"/>
                  <a:pt x="7049708" y="8996892"/>
                  <a:pt x="7162390" y="9135814"/>
                </a:cubicBezTo>
                <a:cubicBezTo>
                  <a:pt x="7278827" y="9270983"/>
                  <a:pt x="7169902" y="9409906"/>
                  <a:pt x="7102293" y="9177116"/>
                </a:cubicBezTo>
                <a:cubicBezTo>
                  <a:pt x="7038440" y="8948081"/>
                  <a:pt x="6786786" y="8955590"/>
                  <a:pt x="6527619" y="9019420"/>
                </a:cubicBezTo>
                <a:cubicBezTo>
                  <a:pt x="6268452" y="9079494"/>
                  <a:pt x="5847776" y="9124550"/>
                  <a:pt x="5701290" y="8903025"/>
                </a:cubicBezTo>
                <a:cubicBezTo>
                  <a:pt x="5554804" y="8681499"/>
                  <a:pt x="5370758" y="8302277"/>
                  <a:pt x="5344466" y="8185882"/>
                </a:cubicBezTo>
                <a:cubicBezTo>
                  <a:pt x="5321930" y="8069488"/>
                  <a:pt x="5167932" y="8099525"/>
                  <a:pt x="5314418" y="8268485"/>
                </a:cubicBezTo>
                <a:cubicBezTo>
                  <a:pt x="5460903" y="8437445"/>
                  <a:pt x="5513488" y="8812913"/>
                  <a:pt x="5599876" y="8925553"/>
                </a:cubicBezTo>
                <a:cubicBezTo>
                  <a:pt x="5682510" y="9041948"/>
                  <a:pt x="5674998" y="9113286"/>
                  <a:pt x="5641193" y="9060721"/>
                </a:cubicBezTo>
                <a:cubicBezTo>
                  <a:pt x="5611145" y="9008156"/>
                  <a:pt x="5543536" y="8891761"/>
                  <a:pt x="5464660" y="8842950"/>
                </a:cubicBezTo>
                <a:cubicBezTo>
                  <a:pt x="4630818" y="8148336"/>
                  <a:pt x="5419587" y="7247214"/>
                  <a:pt x="5156664" y="5467499"/>
                </a:cubicBezTo>
                <a:cubicBezTo>
                  <a:pt x="4897497" y="3684029"/>
                  <a:pt x="4191362" y="2895548"/>
                  <a:pt x="4011072" y="2692795"/>
                </a:cubicBezTo>
                <a:cubicBezTo>
                  <a:pt x="3834538" y="2490043"/>
                  <a:pt x="3346252" y="2035728"/>
                  <a:pt x="3984779" y="2707814"/>
                </a:cubicBezTo>
                <a:cubicBezTo>
                  <a:pt x="4627062" y="3376146"/>
                  <a:pt x="4998910" y="4431209"/>
                  <a:pt x="5122860" y="5467499"/>
                </a:cubicBezTo>
                <a:cubicBezTo>
                  <a:pt x="5243053" y="6503788"/>
                  <a:pt x="5149152" y="6890520"/>
                  <a:pt x="5085299" y="7356100"/>
                </a:cubicBezTo>
                <a:cubicBezTo>
                  <a:pt x="5021446" y="7821679"/>
                  <a:pt x="4803596" y="8381125"/>
                  <a:pt x="4777304" y="8700272"/>
                </a:cubicBezTo>
                <a:cubicBezTo>
                  <a:pt x="4747256" y="9023174"/>
                  <a:pt x="4454284" y="9237191"/>
                  <a:pt x="4435504" y="9372359"/>
                </a:cubicBezTo>
                <a:cubicBezTo>
                  <a:pt x="4420480" y="9503772"/>
                  <a:pt x="4401700" y="9590130"/>
                  <a:pt x="4529405" y="9680242"/>
                </a:cubicBezTo>
                <a:cubicBezTo>
                  <a:pt x="4653354" y="9770354"/>
                  <a:pt x="4585746" y="9845448"/>
                  <a:pt x="4484332" y="9714034"/>
                </a:cubicBezTo>
                <a:cubicBezTo>
                  <a:pt x="4386676" y="9582621"/>
                  <a:pt x="4213898" y="9207153"/>
                  <a:pt x="4285262" y="8876742"/>
                </a:cubicBezTo>
                <a:cubicBezTo>
                  <a:pt x="4360383" y="8550086"/>
                  <a:pt x="4521893" y="8373616"/>
                  <a:pt x="4604526" y="8306032"/>
                </a:cubicBezTo>
                <a:cubicBezTo>
                  <a:pt x="4687159" y="8234693"/>
                  <a:pt x="4728475" y="8137072"/>
                  <a:pt x="4581990" y="8249712"/>
                </a:cubicBezTo>
                <a:cubicBezTo>
                  <a:pt x="4431748" y="8362352"/>
                  <a:pt x="4311554" y="8520048"/>
                  <a:pt x="4150045" y="8925553"/>
                </a:cubicBezTo>
                <a:cubicBezTo>
                  <a:pt x="3988535" y="9327303"/>
                  <a:pt x="3590395" y="9537564"/>
                  <a:pt x="3376300" y="9526300"/>
                </a:cubicBezTo>
                <a:cubicBezTo>
                  <a:pt x="3162206" y="9515036"/>
                  <a:pt x="2816650" y="9608903"/>
                  <a:pt x="2572508" y="9691506"/>
                </a:cubicBezTo>
                <a:cubicBezTo>
                  <a:pt x="2324609" y="9774109"/>
                  <a:pt x="2087978" y="10078237"/>
                  <a:pt x="2057930" y="10265971"/>
                </a:cubicBezTo>
                <a:cubicBezTo>
                  <a:pt x="2027882" y="10457459"/>
                  <a:pt x="1892664" y="10611401"/>
                  <a:pt x="1979053" y="10277235"/>
                </a:cubicBezTo>
                <a:cubicBezTo>
                  <a:pt x="2042906" y="10048200"/>
                  <a:pt x="2328365" y="9683997"/>
                  <a:pt x="2598800" y="9372359"/>
                </a:cubicBezTo>
                <a:cubicBezTo>
                  <a:pt x="2392218" y="9421170"/>
                  <a:pt x="2103003" y="9432434"/>
                  <a:pt x="1723642" y="9338567"/>
                </a:cubicBezTo>
                <a:cubicBezTo>
                  <a:pt x="784632" y="9098268"/>
                  <a:pt x="506685" y="8557595"/>
                  <a:pt x="247518" y="8212165"/>
                </a:cubicBezTo>
                <a:cubicBezTo>
                  <a:pt x="-15404" y="7866735"/>
                  <a:pt x="-345936" y="6458732"/>
                  <a:pt x="886045" y="5689024"/>
                </a:cubicBezTo>
                <a:cubicBezTo>
                  <a:pt x="949898" y="5651477"/>
                  <a:pt x="1013751" y="5613931"/>
                  <a:pt x="1077604" y="5580139"/>
                </a:cubicBezTo>
                <a:cubicBezTo>
                  <a:pt x="979946" y="5505045"/>
                  <a:pt x="897314" y="5414933"/>
                  <a:pt x="833461" y="5302293"/>
                </a:cubicBezTo>
                <a:cubicBezTo>
                  <a:pt x="439077" y="4637716"/>
                  <a:pt x="780876" y="4247230"/>
                  <a:pt x="1156480" y="3920574"/>
                </a:cubicBezTo>
                <a:cubicBezTo>
                  <a:pt x="1528328" y="3593917"/>
                  <a:pt x="1900176" y="3706557"/>
                  <a:pt x="2170612" y="3958120"/>
                </a:cubicBezTo>
                <a:cubicBezTo>
                  <a:pt x="2441046" y="4213438"/>
                  <a:pt x="2403486" y="4603924"/>
                  <a:pt x="2275780" y="4757865"/>
                </a:cubicBezTo>
                <a:cubicBezTo>
                  <a:pt x="2144319" y="4911807"/>
                  <a:pt x="2042906" y="4829205"/>
                  <a:pt x="2114271" y="4690282"/>
                </a:cubicBezTo>
                <a:cubicBezTo>
                  <a:pt x="2189392" y="4547604"/>
                  <a:pt x="2155587" y="4363625"/>
                  <a:pt x="1960273" y="4040723"/>
                </a:cubicBezTo>
                <a:cubicBezTo>
                  <a:pt x="1761203" y="3721576"/>
                  <a:pt x="1194041" y="3988157"/>
                  <a:pt x="1269162" y="4036968"/>
                </a:cubicBezTo>
                <a:cubicBezTo>
                  <a:pt x="1344282" y="4085779"/>
                  <a:pt x="1261650" y="3980648"/>
                  <a:pt x="1577157" y="3939347"/>
                </a:cubicBezTo>
                <a:cubicBezTo>
                  <a:pt x="1892664" y="3898045"/>
                  <a:pt x="1870128" y="4190910"/>
                  <a:pt x="1903932" y="4299796"/>
                </a:cubicBezTo>
                <a:cubicBezTo>
                  <a:pt x="1937737" y="4404926"/>
                  <a:pt x="1903932" y="4367380"/>
                  <a:pt x="1821300" y="4344852"/>
                </a:cubicBezTo>
                <a:cubicBezTo>
                  <a:pt x="1734911" y="4326078"/>
                  <a:pt x="1674814" y="4412436"/>
                  <a:pt x="1498280" y="4247230"/>
                </a:cubicBezTo>
                <a:cubicBezTo>
                  <a:pt x="1321746" y="4078270"/>
                  <a:pt x="1118920" y="4213438"/>
                  <a:pt x="916094" y="4465001"/>
                </a:cubicBezTo>
                <a:cubicBezTo>
                  <a:pt x="1058823" y="4378644"/>
                  <a:pt x="1073848" y="4423700"/>
                  <a:pt x="1186529" y="4465001"/>
                </a:cubicBezTo>
                <a:cubicBezTo>
                  <a:pt x="653171" y="4626452"/>
                  <a:pt x="810925" y="5189653"/>
                  <a:pt x="1242869" y="5497536"/>
                </a:cubicBezTo>
                <a:cubicBezTo>
                  <a:pt x="1813788" y="5245973"/>
                  <a:pt x="2260756" y="5287274"/>
                  <a:pt x="2572508" y="5392405"/>
                </a:cubicBezTo>
                <a:cubicBezTo>
                  <a:pt x="2842943" y="5107050"/>
                  <a:pt x="3008208" y="4663998"/>
                  <a:pt x="3090842" y="4232211"/>
                </a:cubicBezTo>
                <a:cubicBezTo>
                  <a:pt x="3233571" y="3481277"/>
                  <a:pt x="2854211" y="2816699"/>
                  <a:pt x="2730262" y="2628966"/>
                </a:cubicBezTo>
                <a:cubicBezTo>
                  <a:pt x="2606312" y="2441232"/>
                  <a:pt x="2538704" y="2452496"/>
                  <a:pt x="2786602" y="2963132"/>
                </a:cubicBezTo>
                <a:cubicBezTo>
                  <a:pt x="3038257" y="3473767"/>
                  <a:pt x="2895527" y="3774141"/>
                  <a:pt x="2794114" y="3909309"/>
                </a:cubicBezTo>
                <a:cubicBezTo>
                  <a:pt x="2692701" y="4040723"/>
                  <a:pt x="2625092" y="4040723"/>
                  <a:pt x="2730262" y="3928083"/>
                </a:cubicBezTo>
                <a:cubicBezTo>
                  <a:pt x="2839187" y="3815442"/>
                  <a:pt x="2865479" y="3631463"/>
                  <a:pt x="2643872" y="3379901"/>
                </a:cubicBezTo>
                <a:cubicBezTo>
                  <a:pt x="2418510" y="3128337"/>
                  <a:pt x="2441046" y="2940604"/>
                  <a:pt x="2358414" y="2482534"/>
                </a:cubicBezTo>
                <a:cubicBezTo>
                  <a:pt x="2272024" y="2020709"/>
                  <a:pt x="1847592" y="1847994"/>
                  <a:pt x="1734911" y="1742863"/>
                </a:cubicBezTo>
                <a:cubicBezTo>
                  <a:pt x="1618473" y="1633977"/>
                  <a:pt x="1498280" y="1716580"/>
                  <a:pt x="1693594" y="1844239"/>
                </a:cubicBezTo>
                <a:cubicBezTo>
                  <a:pt x="1892664" y="1968143"/>
                  <a:pt x="1964029" y="2122085"/>
                  <a:pt x="1840080" y="2429968"/>
                </a:cubicBezTo>
                <a:cubicBezTo>
                  <a:pt x="1716130" y="2737851"/>
                  <a:pt x="1408135" y="2681531"/>
                  <a:pt x="1434427" y="2888038"/>
                </a:cubicBezTo>
                <a:cubicBezTo>
                  <a:pt x="1460720" y="3090791"/>
                  <a:pt x="1348038" y="3049489"/>
                  <a:pt x="1269162" y="2745361"/>
                </a:cubicBezTo>
                <a:cubicBezTo>
                  <a:pt x="1190285" y="2437477"/>
                  <a:pt x="1464476" y="2456251"/>
                  <a:pt x="1498280" y="2144613"/>
                </a:cubicBezTo>
                <a:cubicBezTo>
                  <a:pt x="1528328" y="1836730"/>
                  <a:pt x="1254137" y="1724090"/>
                  <a:pt x="919850" y="1660260"/>
                </a:cubicBezTo>
                <a:cubicBezTo>
                  <a:pt x="461613" y="1573902"/>
                  <a:pt x="273811" y="1269774"/>
                  <a:pt x="138593" y="958136"/>
                </a:cubicBezTo>
                <a:cubicBezTo>
                  <a:pt x="15348" y="673016"/>
                  <a:pt x="116585" y="288895"/>
                  <a:pt x="563005" y="266744"/>
                </a:cubicBezTo>
                <a:close/>
                <a:moveTo>
                  <a:pt x="2197547" y="147"/>
                </a:moveTo>
                <a:cubicBezTo>
                  <a:pt x="2254164" y="1299"/>
                  <a:pt x="2300021" y="9175"/>
                  <a:pt x="2328187" y="23255"/>
                </a:cubicBezTo>
                <a:cubicBezTo>
                  <a:pt x="2482159" y="98347"/>
                  <a:pt x="2380763" y="38273"/>
                  <a:pt x="2121639" y="42028"/>
                </a:cubicBezTo>
                <a:cubicBezTo>
                  <a:pt x="1858760" y="45783"/>
                  <a:pt x="1933868" y="349908"/>
                  <a:pt x="1907580" y="470056"/>
                </a:cubicBezTo>
                <a:cubicBezTo>
                  <a:pt x="1881292" y="590204"/>
                  <a:pt x="1881292" y="740390"/>
                  <a:pt x="1580859" y="785445"/>
                </a:cubicBezTo>
                <a:cubicBezTo>
                  <a:pt x="1276670" y="826746"/>
                  <a:pt x="1370555" y="1097080"/>
                  <a:pt x="1633434" y="973177"/>
                </a:cubicBezTo>
                <a:cubicBezTo>
                  <a:pt x="1896314" y="849274"/>
                  <a:pt x="2230546" y="394963"/>
                  <a:pt x="2651153" y="687825"/>
                </a:cubicBezTo>
                <a:cubicBezTo>
                  <a:pt x="3068004" y="980686"/>
                  <a:pt x="3327128" y="1183436"/>
                  <a:pt x="3728958" y="1048269"/>
                </a:cubicBezTo>
                <a:cubicBezTo>
                  <a:pt x="4134543" y="909348"/>
                  <a:pt x="4018125" y="976931"/>
                  <a:pt x="3774023" y="1153399"/>
                </a:cubicBezTo>
                <a:cubicBezTo>
                  <a:pt x="3529920" y="1329867"/>
                  <a:pt x="3007918" y="1386186"/>
                  <a:pt x="2553512" y="1160908"/>
                </a:cubicBezTo>
                <a:cubicBezTo>
                  <a:pt x="2099106" y="935631"/>
                  <a:pt x="1764874" y="1100834"/>
                  <a:pt x="2110372" y="1179682"/>
                </a:cubicBezTo>
                <a:cubicBezTo>
                  <a:pt x="2455871" y="1258529"/>
                  <a:pt x="2850190" y="1337376"/>
                  <a:pt x="3041716" y="1498825"/>
                </a:cubicBezTo>
                <a:cubicBezTo>
                  <a:pt x="3233242" y="1664029"/>
                  <a:pt x="3469834" y="1423733"/>
                  <a:pt x="3683892" y="1607710"/>
                </a:cubicBezTo>
                <a:cubicBezTo>
                  <a:pt x="3894196" y="1787932"/>
                  <a:pt x="4168342" y="1739122"/>
                  <a:pt x="4265982" y="1694066"/>
                </a:cubicBezTo>
                <a:cubicBezTo>
                  <a:pt x="4363623" y="1649011"/>
                  <a:pt x="4341091" y="1697821"/>
                  <a:pt x="4247205" y="1784177"/>
                </a:cubicBezTo>
                <a:cubicBezTo>
                  <a:pt x="4153320" y="1870534"/>
                  <a:pt x="3905462" y="2095812"/>
                  <a:pt x="3586252" y="1874289"/>
                </a:cubicBezTo>
                <a:cubicBezTo>
                  <a:pt x="3267041" y="1656520"/>
                  <a:pt x="3387214" y="1870534"/>
                  <a:pt x="3544942" y="1934363"/>
                </a:cubicBezTo>
                <a:cubicBezTo>
                  <a:pt x="3702670" y="1994437"/>
                  <a:pt x="3958038" y="2193433"/>
                  <a:pt x="4202140" y="2193433"/>
                </a:cubicBezTo>
                <a:cubicBezTo>
                  <a:pt x="4442487" y="2193433"/>
                  <a:pt x="4761698" y="2606442"/>
                  <a:pt x="5035843" y="2602688"/>
                </a:cubicBezTo>
                <a:cubicBezTo>
                  <a:pt x="5309988" y="2598933"/>
                  <a:pt x="5073397" y="2655252"/>
                  <a:pt x="4956980" y="2677780"/>
                </a:cubicBezTo>
                <a:cubicBezTo>
                  <a:pt x="4840562" y="2700308"/>
                  <a:pt x="4525106" y="2685289"/>
                  <a:pt x="4258472" y="2505067"/>
                </a:cubicBezTo>
                <a:cubicBezTo>
                  <a:pt x="3991837" y="2321090"/>
                  <a:pt x="4081967" y="2520086"/>
                  <a:pt x="4232184" y="2595178"/>
                </a:cubicBezTo>
                <a:cubicBezTo>
                  <a:pt x="4378645" y="2674026"/>
                  <a:pt x="4525106" y="2827966"/>
                  <a:pt x="4776719" y="2760382"/>
                </a:cubicBezTo>
                <a:cubicBezTo>
                  <a:pt x="5028332" y="2692799"/>
                  <a:pt x="5381342" y="2884285"/>
                  <a:pt x="5512781" y="3139600"/>
                </a:cubicBezTo>
                <a:cubicBezTo>
                  <a:pt x="5647976" y="3398669"/>
                  <a:pt x="5907100" y="3297295"/>
                  <a:pt x="5993474" y="3210938"/>
                </a:cubicBezTo>
                <a:cubicBezTo>
                  <a:pt x="6079849" y="3124582"/>
                  <a:pt x="6117404" y="3158373"/>
                  <a:pt x="5997230" y="3267258"/>
                </a:cubicBezTo>
                <a:cubicBezTo>
                  <a:pt x="5877056" y="3376142"/>
                  <a:pt x="5820726" y="3432462"/>
                  <a:pt x="5689286" y="3451235"/>
                </a:cubicBezTo>
                <a:cubicBezTo>
                  <a:pt x="5561602" y="3466253"/>
                  <a:pt x="5591645" y="3503800"/>
                  <a:pt x="5696796" y="3500045"/>
                </a:cubicBezTo>
                <a:cubicBezTo>
                  <a:pt x="5798193" y="3496290"/>
                  <a:pt x="5944654" y="3575137"/>
                  <a:pt x="6034784" y="3732832"/>
                </a:cubicBezTo>
                <a:cubicBezTo>
                  <a:pt x="6124914" y="3890526"/>
                  <a:pt x="6384038" y="3995657"/>
                  <a:pt x="6650673" y="4025693"/>
                </a:cubicBezTo>
                <a:cubicBezTo>
                  <a:pt x="6917308" y="4055730"/>
                  <a:pt x="6977394" y="3920564"/>
                  <a:pt x="7101323" y="3819189"/>
                </a:cubicBezTo>
                <a:cubicBezTo>
                  <a:pt x="7225252" y="3714059"/>
                  <a:pt x="7416778" y="3710304"/>
                  <a:pt x="7612060" y="3646476"/>
                </a:cubicBezTo>
                <a:cubicBezTo>
                  <a:pt x="7803586" y="3578892"/>
                  <a:pt x="7908738" y="3383651"/>
                  <a:pt x="7968824" y="3274767"/>
                </a:cubicBezTo>
                <a:cubicBezTo>
                  <a:pt x="8040178" y="3139600"/>
                  <a:pt x="8126552" y="3150864"/>
                  <a:pt x="8013890" y="3304804"/>
                </a:cubicBezTo>
                <a:cubicBezTo>
                  <a:pt x="7904982" y="3458744"/>
                  <a:pt x="7814852" y="3627702"/>
                  <a:pt x="7604549" y="3822943"/>
                </a:cubicBezTo>
                <a:cubicBezTo>
                  <a:pt x="7390490" y="4018184"/>
                  <a:pt x="7063768" y="4157105"/>
                  <a:pt x="6699493" y="4097031"/>
                </a:cubicBezTo>
                <a:cubicBezTo>
                  <a:pt x="6331462" y="4036957"/>
                  <a:pt x="6447880" y="4175879"/>
                  <a:pt x="6091116" y="4066994"/>
                </a:cubicBezTo>
                <a:cubicBezTo>
                  <a:pt x="5738106" y="3961865"/>
                  <a:pt x="5366320" y="3383651"/>
                  <a:pt x="4990778" y="3150864"/>
                </a:cubicBezTo>
                <a:cubicBezTo>
                  <a:pt x="4611481" y="2914322"/>
                  <a:pt x="5047110" y="3282276"/>
                  <a:pt x="5159772" y="3391160"/>
                </a:cubicBezTo>
                <a:cubicBezTo>
                  <a:pt x="5272434" y="3500045"/>
                  <a:pt x="5456450" y="3702795"/>
                  <a:pt x="5535314" y="3931828"/>
                </a:cubicBezTo>
                <a:cubicBezTo>
                  <a:pt x="5614178" y="4157105"/>
                  <a:pt x="5783171" y="4198407"/>
                  <a:pt x="5494004" y="4149596"/>
                </a:cubicBezTo>
                <a:cubicBezTo>
                  <a:pt x="5204837" y="4097031"/>
                  <a:pt x="5118462" y="3943091"/>
                  <a:pt x="5321255" y="4224689"/>
                </a:cubicBezTo>
                <a:cubicBezTo>
                  <a:pt x="5524048" y="4506287"/>
                  <a:pt x="5704308" y="4397402"/>
                  <a:pt x="5925877" y="4742828"/>
                </a:cubicBezTo>
                <a:cubicBezTo>
                  <a:pt x="6147447" y="5084499"/>
                  <a:pt x="5985964" y="4851712"/>
                  <a:pt x="5779416" y="4889259"/>
                </a:cubicBezTo>
                <a:cubicBezTo>
                  <a:pt x="5572868" y="4926805"/>
                  <a:pt x="5494004" y="4724055"/>
                  <a:pt x="5460206" y="4615171"/>
                </a:cubicBezTo>
                <a:cubicBezTo>
                  <a:pt x="5426406" y="4510041"/>
                  <a:pt x="5418896" y="4581379"/>
                  <a:pt x="5475227" y="4716546"/>
                </a:cubicBezTo>
                <a:cubicBezTo>
                  <a:pt x="5531558" y="4847958"/>
                  <a:pt x="5614178" y="5050708"/>
                  <a:pt x="5888323" y="5178365"/>
                </a:cubicBezTo>
                <a:cubicBezTo>
                  <a:pt x="6166224" y="5306023"/>
                  <a:pt x="6192512" y="5069481"/>
                  <a:pt x="6590586" y="5230930"/>
                </a:cubicBezTo>
                <a:cubicBezTo>
                  <a:pt x="6984905" y="5396134"/>
                  <a:pt x="6601852" y="5313532"/>
                  <a:pt x="6391549" y="5388625"/>
                </a:cubicBezTo>
                <a:cubicBezTo>
                  <a:pt x="6185001" y="5459963"/>
                  <a:pt x="5572868" y="5433680"/>
                  <a:pt x="5313744" y="4682754"/>
                </a:cubicBezTo>
                <a:cubicBezTo>
                  <a:pt x="5050864" y="3931828"/>
                  <a:pt x="4438732" y="2643988"/>
                  <a:pt x="3131846" y="1806705"/>
                </a:cubicBezTo>
                <a:cubicBezTo>
                  <a:pt x="1824961" y="965668"/>
                  <a:pt x="1449419" y="1224737"/>
                  <a:pt x="1103920" y="1059533"/>
                </a:cubicBezTo>
                <a:cubicBezTo>
                  <a:pt x="758422" y="890575"/>
                  <a:pt x="371614" y="789200"/>
                  <a:pt x="548119" y="473811"/>
                </a:cubicBezTo>
                <a:cubicBezTo>
                  <a:pt x="484277" y="781691"/>
                  <a:pt x="833530" y="931876"/>
                  <a:pt x="1017546" y="830501"/>
                </a:cubicBezTo>
                <a:cubicBezTo>
                  <a:pt x="1201561" y="729126"/>
                  <a:pt x="1314224" y="766672"/>
                  <a:pt x="1419376" y="406227"/>
                </a:cubicBezTo>
                <a:cubicBezTo>
                  <a:pt x="1504811" y="116416"/>
                  <a:pt x="1952205" y="-4846"/>
                  <a:pt x="2197547" y="14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F52548-DAA5-4693-AA40-1C0D815FAD7E}"/>
              </a:ext>
            </a:extLst>
          </p:cNvPr>
          <p:cNvSpPr/>
          <p:nvPr/>
        </p:nvSpPr>
        <p:spPr>
          <a:xfrm>
            <a:off x="8044469" y="5345696"/>
            <a:ext cx="3687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ヾ(❀^ω^)ﾉﾞ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7E4F72-6BE0-46B6-969E-10ADB7DF3394}"/>
              </a:ext>
            </a:extLst>
          </p:cNvPr>
          <p:cNvSpPr txBox="1"/>
          <p:nvPr/>
        </p:nvSpPr>
        <p:spPr>
          <a:xfrm>
            <a:off x="2506541" y="2097191"/>
            <a:ext cx="631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  <a:cs typeface="Arial" panose="020B0604020202020204" pitchFamily="34" charset="0"/>
              </a:rPr>
              <a:t>Next you will see my hometown. Which is a place has many good foods.</a:t>
            </a:r>
            <a:endParaRPr lang="zh-CN" altLang="en-US" sz="2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5b0988e595225.cdn.sohucs.com/images/20170910/236c9a28d48a4a96b5c5135fb2c83b01.jpeg">
            <a:extLst>
              <a:ext uri="{FF2B5EF4-FFF2-40B4-BE49-F238E27FC236}">
                <a16:creationId xmlns:a16="http://schemas.microsoft.com/office/drawing/2014/main" id="{E140237A-E20A-4AC3-BBBA-E0E99500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8194"/>
            <a:ext cx="30384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5b0988e595225.cdn.sohucs.com/images/20170910/f6c496611ce147149661192690bd1c2b.jpeg">
            <a:extLst>
              <a:ext uri="{FF2B5EF4-FFF2-40B4-BE49-F238E27FC236}">
                <a16:creationId xmlns:a16="http://schemas.microsoft.com/office/drawing/2014/main" id="{5EB5C5F8-9606-4C77-986D-43F97FB4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279931"/>
            <a:ext cx="41052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5b0988e595225.cdn.sohucs.com/images/20170910/210299474af14041aa5e37ad23ae413b.jpeg">
            <a:extLst>
              <a:ext uri="{FF2B5EF4-FFF2-40B4-BE49-F238E27FC236}">
                <a16:creationId xmlns:a16="http://schemas.microsoft.com/office/drawing/2014/main" id="{C4BEB07C-C196-4AB7-B17B-CA96B16E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543" y="2617943"/>
            <a:ext cx="33337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 p14:presetBounceEnd="5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0"/>
                                            <p:tgtEl>
                                              <p:spTgt spid="4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000" fill="hold"/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0" fill="hold"/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0"/>
                                            <p:tgtEl>
                                              <p:spTgt spid="4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000" fill="hold"/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0" fill="hold"/>
                                            <p:tgtEl>
                                              <p:spTgt spid="4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767DFCFD-BDD4-43E3-9625-203A1542B31B}"/>
              </a:ext>
            </a:extLst>
          </p:cNvPr>
          <p:cNvGrpSpPr/>
          <p:nvPr/>
        </p:nvGrpSpPr>
        <p:grpSpPr>
          <a:xfrm>
            <a:off x="4089977" y="917998"/>
            <a:ext cx="3992424" cy="1692436"/>
            <a:chOff x="6390151" y="1027002"/>
            <a:chExt cx="1741513" cy="1692436"/>
          </a:xfrm>
        </p:grpSpPr>
        <p:sp>
          <p:nvSpPr>
            <p:cNvPr id="62" name="同心圆 8">
              <a:extLst>
                <a:ext uri="{FF2B5EF4-FFF2-40B4-BE49-F238E27FC236}">
                  <a16:creationId xmlns:a16="http://schemas.microsoft.com/office/drawing/2014/main" id="{69E356A0-3510-4666-A794-A74C82C2F675}"/>
                </a:ext>
              </a:extLst>
            </p:cNvPr>
            <p:cNvSpPr/>
            <p:nvPr/>
          </p:nvSpPr>
          <p:spPr>
            <a:xfrm>
              <a:off x="6390151" y="1027002"/>
              <a:ext cx="1741513" cy="169243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latin typeface="微软雅黑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FB5763C-1511-4050-B0DA-D8C138D6E8BD}"/>
                </a:ext>
              </a:extLst>
            </p:cNvPr>
            <p:cNvSpPr/>
            <p:nvPr/>
          </p:nvSpPr>
          <p:spPr>
            <a:xfrm>
              <a:off x="6413685" y="1049873"/>
              <a:ext cx="1694447" cy="164669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14300" dist="63500" dir="6600000" sx="101000" sy="101000" algn="tr" rotWithShape="0">
                <a:srgbClr val="4A97BE"/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FF3C7DF-8752-4F0B-B4E3-9FCB703602EC}"/>
                </a:ext>
              </a:extLst>
            </p:cNvPr>
            <p:cNvSpPr/>
            <p:nvPr/>
          </p:nvSpPr>
          <p:spPr>
            <a:xfrm>
              <a:off x="6601884" y="1232765"/>
              <a:ext cx="1318048" cy="1280904"/>
            </a:xfrm>
            <a:prstGeom prst="ellipse">
              <a:avLst/>
            </a:prstGeom>
            <a:solidFill>
              <a:srgbClr val="94BDD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89B67F0A-9F3E-45BE-8243-D3484BDB0B80}"/>
                </a:ext>
              </a:extLst>
            </p:cNvPr>
            <p:cNvSpPr txBox="1"/>
            <p:nvPr/>
          </p:nvSpPr>
          <p:spPr>
            <a:xfrm>
              <a:off x="6676768" y="1241923"/>
              <a:ext cx="1267590" cy="1015663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 My</a:t>
              </a:r>
              <a:r>
                <a:rPr lang="en-US" altLang="zh-CN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hometown</a:t>
              </a:r>
              <a:endParaRPr lang="zh-CN" altLang="en-US" sz="2400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67" name="KSO_Shape">
            <a:extLst>
              <a:ext uri="{FF2B5EF4-FFF2-40B4-BE49-F238E27FC236}">
                <a16:creationId xmlns:a16="http://schemas.microsoft.com/office/drawing/2014/main" id="{93101531-EB98-49B7-A2E5-5D532A8A6ABD}"/>
              </a:ext>
            </a:extLst>
          </p:cNvPr>
          <p:cNvSpPr>
            <a:spLocks/>
          </p:cNvSpPr>
          <p:nvPr/>
        </p:nvSpPr>
        <p:spPr bwMode="auto">
          <a:xfrm>
            <a:off x="2116904" y="490106"/>
            <a:ext cx="1973072" cy="2097458"/>
          </a:xfrm>
          <a:custGeom>
            <a:avLst/>
            <a:gdLst/>
            <a:ahLst/>
            <a:cxnLst/>
            <a:rect l="0" t="0" r="r" b="b"/>
            <a:pathLst>
              <a:path w="4842878" h="4878910">
                <a:moveTo>
                  <a:pt x="1551333" y="4385664"/>
                </a:moveTo>
                <a:cubicBezTo>
                  <a:pt x="1721786" y="4397880"/>
                  <a:pt x="1804829" y="4512858"/>
                  <a:pt x="1893627" y="4604841"/>
                </a:cubicBezTo>
                <a:cubicBezTo>
                  <a:pt x="1995110" y="4709963"/>
                  <a:pt x="2235663" y="4848875"/>
                  <a:pt x="2363457" y="4833858"/>
                </a:cubicBezTo>
                <a:cubicBezTo>
                  <a:pt x="2491251" y="4815086"/>
                  <a:pt x="2517561" y="4878910"/>
                  <a:pt x="2374733" y="4878910"/>
                </a:cubicBezTo>
                <a:cubicBezTo>
                  <a:pt x="2231904" y="4878910"/>
                  <a:pt x="2100352" y="4878910"/>
                  <a:pt x="1889868" y="4694946"/>
                </a:cubicBezTo>
                <a:cubicBezTo>
                  <a:pt x="1675626" y="4510981"/>
                  <a:pt x="1529038" y="4387087"/>
                  <a:pt x="1435072" y="4525999"/>
                </a:cubicBezTo>
                <a:cubicBezTo>
                  <a:pt x="1341106" y="4664911"/>
                  <a:pt x="1427555" y="4788805"/>
                  <a:pt x="1562866" y="4691191"/>
                </a:cubicBezTo>
                <a:cubicBezTo>
                  <a:pt x="1634280" y="4634876"/>
                  <a:pt x="1694419" y="4638630"/>
                  <a:pt x="1634280" y="4709963"/>
                </a:cubicBezTo>
                <a:cubicBezTo>
                  <a:pt x="1577900" y="4785051"/>
                  <a:pt x="1420038" y="4848875"/>
                  <a:pt x="1329830" y="4736244"/>
                </a:cubicBezTo>
                <a:cubicBezTo>
                  <a:pt x="1239623" y="4627367"/>
                  <a:pt x="1243381" y="4417122"/>
                  <a:pt x="1472659" y="4387087"/>
                </a:cubicBezTo>
                <a:cubicBezTo>
                  <a:pt x="1500849" y="4384271"/>
                  <a:pt x="1526983" y="4383919"/>
                  <a:pt x="1551333" y="4385664"/>
                </a:cubicBezTo>
                <a:close/>
                <a:moveTo>
                  <a:pt x="1125503" y="3949276"/>
                </a:moveTo>
                <a:cubicBezTo>
                  <a:pt x="1135992" y="3948902"/>
                  <a:pt x="1163140" y="3953483"/>
                  <a:pt x="1212500" y="3954892"/>
                </a:cubicBezTo>
                <a:cubicBezTo>
                  <a:pt x="1344126" y="3962410"/>
                  <a:pt x="1648749" y="4176652"/>
                  <a:pt x="1739007" y="4353308"/>
                </a:cubicBezTo>
                <a:cubicBezTo>
                  <a:pt x="1784136" y="4435998"/>
                  <a:pt x="1754050" y="4417205"/>
                  <a:pt x="1708921" y="4353308"/>
                </a:cubicBezTo>
                <a:cubicBezTo>
                  <a:pt x="1660031" y="4289411"/>
                  <a:pt x="1566011" y="4135307"/>
                  <a:pt x="1411820" y="4124031"/>
                </a:cubicBezTo>
                <a:cubicBezTo>
                  <a:pt x="1257629" y="4112755"/>
                  <a:pt x="1265150" y="4135307"/>
                  <a:pt x="1186174" y="4030065"/>
                </a:cubicBezTo>
                <a:cubicBezTo>
                  <a:pt x="1136814" y="3964289"/>
                  <a:pt x="1108021" y="3949900"/>
                  <a:pt x="1125503" y="3949276"/>
                </a:cubicBezTo>
                <a:close/>
                <a:moveTo>
                  <a:pt x="2329509" y="3885333"/>
                </a:moveTo>
                <a:cubicBezTo>
                  <a:pt x="2342029" y="3879523"/>
                  <a:pt x="2345556" y="3904878"/>
                  <a:pt x="2351200" y="3947135"/>
                </a:cubicBezTo>
                <a:cubicBezTo>
                  <a:pt x="2358724" y="3999722"/>
                  <a:pt x="2392583" y="4086115"/>
                  <a:pt x="2332389" y="4176264"/>
                </a:cubicBezTo>
                <a:cubicBezTo>
                  <a:pt x="2268432" y="4262657"/>
                  <a:pt x="2381297" y="4442956"/>
                  <a:pt x="2441492" y="4495543"/>
                </a:cubicBezTo>
                <a:cubicBezTo>
                  <a:pt x="2501686" y="4548130"/>
                  <a:pt x="2452778" y="4551886"/>
                  <a:pt x="2370010" y="4469249"/>
                </a:cubicBezTo>
                <a:cubicBezTo>
                  <a:pt x="2287243" y="4386613"/>
                  <a:pt x="2227048" y="4210070"/>
                  <a:pt x="2238335" y="4097384"/>
                </a:cubicBezTo>
                <a:cubicBezTo>
                  <a:pt x="2249621" y="3980941"/>
                  <a:pt x="2291005" y="3935866"/>
                  <a:pt x="2313578" y="3902060"/>
                </a:cubicBezTo>
                <a:cubicBezTo>
                  <a:pt x="2320162" y="3892670"/>
                  <a:pt x="2325335" y="3887270"/>
                  <a:pt x="2329509" y="3885333"/>
                </a:cubicBezTo>
                <a:close/>
                <a:moveTo>
                  <a:pt x="976380" y="3681649"/>
                </a:moveTo>
                <a:cubicBezTo>
                  <a:pt x="1008216" y="3680952"/>
                  <a:pt x="1038570" y="3683184"/>
                  <a:pt x="1066281" y="3688351"/>
                </a:cubicBezTo>
                <a:cubicBezTo>
                  <a:pt x="1287973" y="3729692"/>
                  <a:pt x="1588572" y="4004046"/>
                  <a:pt x="1738872" y="4229542"/>
                </a:cubicBezTo>
                <a:cubicBezTo>
                  <a:pt x="1892929" y="4458796"/>
                  <a:pt x="1975593" y="4642951"/>
                  <a:pt x="2204800" y="4710600"/>
                </a:cubicBezTo>
                <a:cubicBezTo>
                  <a:pt x="2430249" y="4778249"/>
                  <a:pt x="2340070" y="4823348"/>
                  <a:pt x="2197285" y="4770732"/>
                </a:cubicBezTo>
                <a:cubicBezTo>
                  <a:pt x="2058258" y="4718117"/>
                  <a:pt x="1896686" y="4567786"/>
                  <a:pt x="1727599" y="4293432"/>
                </a:cubicBezTo>
                <a:cubicBezTo>
                  <a:pt x="1562269" y="4019079"/>
                  <a:pt x="1227853" y="3812374"/>
                  <a:pt x="994889" y="3808616"/>
                </a:cubicBezTo>
                <a:cubicBezTo>
                  <a:pt x="761925" y="3804858"/>
                  <a:pt x="521446" y="3887539"/>
                  <a:pt x="547748" y="4146860"/>
                </a:cubicBezTo>
                <a:cubicBezTo>
                  <a:pt x="574050" y="4406180"/>
                  <a:pt x="859619" y="4436247"/>
                  <a:pt x="942284" y="4319740"/>
                </a:cubicBezTo>
                <a:cubicBezTo>
                  <a:pt x="1028706" y="4203234"/>
                  <a:pt x="1017434" y="4184443"/>
                  <a:pt x="983616" y="4124310"/>
                </a:cubicBezTo>
                <a:cubicBezTo>
                  <a:pt x="931012" y="4026595"/>
                  <a:pt x="968586" y="4052903"/>
                  <a:pt x="1009919" y="4120552"/>
                </a:cubicBezTo>
                <a:cubicBezTo>
                  <a:pt x="1055009" y="4188201"/>
                  <a:pt x="1047494" y="4368598"/>
                  <a:pt x="912224" y="4417455"/>
                </a:cubicBezTo>
                <a:cubicBezTo>
                  <a:pt x="773197" y="4462554"/>
                  <a:pt x="525203" y="4458796"/>
                  <a:pt x="487628" y="4124310"/>
                </a:cubicBezTo>
                <a:cubicBezTo>
                  <a:pt x="458038" y="3834924"/>
                  <a:pt x="753529" y="3686531"/>
                  <a:pt x="976380" y="3681649"/>
                </a:cubicBezTo>
                <a:close/>
                <a:moveTo>
                  <a:pt x="2219855" y="3613759"/>
                </a:moveTo>
                <a:cubicBezTo>
                  <a:pt x="2224217" y="3612756"/>
                  <a:pt x="2228636" y="3613086"/>
                  <a:pt x="2233096" y="3614936"/>
                </a:cubicBezTo>
                <a:cubicBezTo>
                  <a:pt x="2244990" y="3619869"/>
                  <a:pt x="2257177" y="3635606"/>
                  <a:pt x="2269364" y="3665671"/>
                </a:cubicBezTo>
                <a:cubicBezTo>
                  <a:pt x="2314361" y="3782175"/>
                  <a:pt x="2231866" y="3834789"/>
                  <a:pt x="2198118" y="3943776"/>
                </a:cubicBezTo>
                <a:cubicBezTo>
                  <a:pt x="2160620" y="4049004"/>
                  <a:pt x="2156870" y="4173023"/>
                  <a:pt x="2190618" y="4225638"/>
                </a:cubicBezTo>
                <a:cubicBezTo>
                  <a:pt x="2220616" y="4282010"/>
                  <a:pt x="2160620" y="4259461"/>
                  <a:pt x="2134371" y="4165507"/>
                </a:cubicBezTo>
                <a:cubicBezTo>
                  <a:pt x="2096873" y="4033971"/>
                  <a:pt x="2111872" y="3883645"/>
                  <a:pt x="2141871" y="3767142"/>
                </a:cubicBezTo>
                <a:cubicBezTo>
                  <a:pt x="2161557" y="3693153"/>
                  <a:pt x="2189318" y="3620783"/>
                  <a:pt x="2219855" y="3613759"/>
                </a:cubicBezTo>
                <a:close/>
                <a:moveTo>
                  <a:pt x="780378" y="3564827"/>
                </a:moveTo>
                <a:cubicBezTo>
                  <a:pt x="818277" y="3564651"/>
                  <a:pt x="858232" y="3567936"/>
                  <a:pt x="900538" y="3575444"/>
                </a:cubicBezTo>
                <a:cubicBezTo>
                  <a:pt x="1069761" y="3609232"/>
                  <a:pt x="1013353" y="3646774"/>
                  <a:pt x="885496" y="3601724"/>
                </a:cubicBezTo>
                <a:cubicBezTo>
                  <a:pt x="780202" y="3564181"/>
                  <a:pt x="689950" y="3612986"/>
                  <a:pt x="595937" y="3691825"/>
                </a:cubicBezTo>
                <a:cubicBezTo>
                  <a:pt x="498164" y="3770664"/>
                  <a:pt x="313899" y="3823223"/>
                  <a:pt x="197324" y="3766910"/>
                </a:cubicBezTo>
                <a:cubicBezTo>
                  <a:pt x="80748" y="3706842"/>
                  <a:pt x="114592" y="3703088"/>
                  <a:pt x="193563" y="3740630"/>
                </a:cubicBezTo>
                <a:cubicBezTo>
                  <a:pt x="272534" y="3778172"/>
                  <a:pt x="377828" y="3699334"/>
                  <a:pt x="486882" y="3639266"/>
                </a:cubicBezTo>
                <a:cubicBezTo>
                  <a:pt x="571494" y="3597031"/>
                  <a:pt x="666682" y="3565355"/>
                  <a:pt x="780378" y="3564827"/>
                </a:cubicBezTo>
                <a:close/>
                <a:moveTo>
                  <a:pt x="2249554" y="3060139"/>
                </a:moveTo>
                <a:cubicBezTo>
                  <a:pt x="2295001" y="3052213"/>
                  <a:pt x="2309798" y="3126184"/>
                  <a:pt x="2309798" y="3210723"/>
                </a:cubicBezTo>
                <a:cubicBezTo>
                  <a:pt x="2309798" y="3319684"/>
                  <a:pt x="2369924" y="3391072"/>
                  <a:pt x="2219608" y="3454945"/>
                </a:cubicBezTo>
                <a:cubicBezTo>
                  <a:pt x="2069291" y="3518819"/>
                  <a:pt x="1964070" y="3706682"/>
                  <a:pt x="2016680" y="3928361"/>
                </a:cubicBezTo>
                <a:cubicBezTo>
                  <a:pt x="2058017" y="4089923"/>
                  <a:pt x="2001649" y="4022292"/>
                  <a:pt x="1960312" y="3894545"/>
                </a:cubicBezTo>
                <a:cubicBezTo>
                  <a:pt x="1915217" y="3766798"/>
                  <a:pt x="1888911" y="3699168"/>
                  <a:pt x="1945280" y="3537605"/>
                </a:cubicBezTo>
                <a:cubicBezTo>
                  <a:pt x="2005407" y="3376043"/>
                  <a:pt x="2099354" y="3191936"/>
                  <a:pt x="2193302" y="3098005"/>
                </a:cubicBezTo>
                <a:cubicBezTo>
                  <a:pt x="2215850" y="3074522"/>
                  <a:pt x="2234404" y="3062780"/>
                  <a:pt x="2249554" y="3060139"/>
                </a:cubicBezTo>
                <a:close/>
                <a:moveTo>
                  <a:pt x="3430477" y="2647048"/>
                </a:moveTo>
                <a:cubicBezTo>
                  <a:pt x="3441589" y="2648855"/>
                  <a:pt x="3466009" y="2661367"/>
                  <a:pt x="3502551" y="2688153"/>
                </a:cubicBezTo>
                <a:cubicBezTo>
                  <a:pt x="3603745" y="2759582"/>
                  <a:pt x="3757411" y="2864847"/>
                  <a:pt x="3783646" y="3052820"/>
                </a:cubicBezTo>
                <a:cubicBezTo>
                  <a:pt x="3809882" y="3237033"/>
                  <a:pt x="3783646" y="3285906"/>
                  <a:pt x="3836117" y="3312222"/>
                </a:cubicBezTo>
                <a:cubicBezTo>
                  <a:pt x="3884840" y="3338538"/>
                  <a:pt x="3892336" y="3372373"/>
                  <a:pt x="3821126" y="3334779"/>
                </a:cubicBezTo>
                <a:cubicBezTo>
                  <a:pt x="3749915" y="3300944"/>
                  <a:pt x="3674956" y="3259590"/>
                  <a:pt x="3697444" y="3128009"/>
                </a:cubicBezTo>
                <a:cubicBezTo>
                  <a:pt x="3719931" y="2992668"/>
                  <a:pt x="3626233" y="2793417"/>
                  <a:pt x="3491307" y="2710709"/>
                </a:cubicBezTo>
                <a:cubicBezTo>
                  <a:pt x="3430403" y="2670765"/>
                  <a:pt x="3411957" y="2644038"/>
                  <a:pt x="3430477" y="2647048"/>
                </a:cubicBezTo>
                <a:close/>
                <a:moveTo>
                  <a:pt x="639176" y="2611857"/>
                </a:moveTo>
                <a:cubicBezTo>
                  <a:pt x="646254" y="2611483"/>
                  <a:pt x="667423" y="2615006"/>
                  <a:pt x="701292" y="2620643"/>
                </a:cubicBezTo>
                <a:cubicBezTo>
                  <a:pt x="787848" y="2635676"/>
                  <a:pt x="848061" y="2639435"/>
                  <a:pt x="972251" y="2786008"/>
                </a:cubicBezTo>
                <a:cubicBezTo>
                  <a:pt x="1100203" y="2932581"/>
                  <a:pt x="1092677" y="3233244"/>
                  <a:pt x="1171706" y="3413642"/>
                </a:cubicBezTo>
                <a:cubicBezTo>
                  <a:pt x="1250736" y="3597798"/>
                  <a:pt x="1224393" y="3530149"/>
                  <a:pt x="1122783" y="3436192"/>
                </a:cubicBezTo>
                <a:cubicBezTo>
                  <a:pt x="1047517" y="3364784"/>
                  <a:pt x="1028700" y="3090429"/>
                  <a:pt x="934618" y="3064121"/>
                </a:cubicBezTo>
                <a:cubicBezTo>
                  <a:pt x="836771" y="3034055"/>
                  <a:pt x="817955" y="3019022"/>
                  <a:pt x="836771" y="2958889"/>
                </a:cubicBezTo>
                <a:cubicBezTo>
                  <a:pt x="859351" y="2898757"/>
                  <a:pt x="844298" y="2707084"/>
                  <a:pt x="727635" y="2654468"/>
                </a:cubicBezTo>
                <a:cubicBezTo>
                  <a:pt x="654721" y="2623932"/>
                  <a:pt x="627378" y="2612481"/>
                  <a:pt x="639176" y="2611857"/>
                </a:cubicBezTo>
                <a:close/>
                <a:moveTo>
                  <a:pt x="2716482" y="2498430"/>
                </a:moveTo>
                <a:cubicBezTo>
                  <a:pt x="2857738" y="2493870"/>
                  <a:pt x="3004744" y="2519243"/>
                  <a:pt x="3148578" y="2582675"/>
                </a:cubicBezTo>
                <a:cubicBezTo>
                  <a:pt x="3535894" y="2751828"/>
                  <a:pt x="3550935" y="2958569"/>
                  <a:pt x="3573497" y="3236731"/>
                </a:cubicBezTo>
                <a:cubicBezTo>
                  <a:pt x="3592299" y="3518651"/>
                  <a:pt x="3291471" y="3856955"/>
                  <a:pt x="2937998" y="3725393"/>
                </a:cubicBezTo>
                <a:cubicBezTo>
                  <a:pt x="2584525" y="3590071"/>
                  <a:pt x="2659732" y="3232972"/>
                  <a:pt x="2776303" y="3101409"/>
                </a:cubicBezTo>
                <a:cubicBezTo>
                  <a:pt x="2889113" y="2969846"/>
                  <a:pt x="3020725" y="3011194"/>
                  <a:pt x="2847749" y="3176588"/>
                </a:cubicBezTo>
                <a:cubicBezTo>
                  <a:pt x="2674773" y="3338222"/>
                  <a:pt x="2885353" y="3770500"/>
                  <a:pt x="3216264" y="3635178"/>
                </a:cubicBezTo>
                <a:cubicBezTo>
                  <a:pt x="3550935" y="3496097"/>
                  <a:pt x="3547175" y="3060060"/>
                  <a:pt x="3276430" y="2785658"/>
                </a:cubicBezTo>
                <a:cubicBezTo>
                  <a:pt x="3005684" y="2511256"/>
                  <a:pt x="2140803" y="2484943"/>
                  <a:pt x="1892620" y="3210418"/>
                </a:cubicBezTo>
                <a:cubicBezTo>
                  <a:pt x="1644436" y="3939652"/>
                  <a:pt x="2208489" y="4424555"/>
                  <a:pt x="2464193" y="4601225"/>
                </a:cubicBezTo>
                <a:cubicBezTo>
                  <a:pt x="2716137" y="4774136"/>
                  <a:pt x="2603326" y="4747824"/>
                  <a:pt x="2456673" y="4653850"/>
                </a:cubicBezTo>
                <a:cubicBezTo>
                  <a:pt x="2182167" y="4477180"/>
                  <a:pt x="1843735" y="4112563"/>
                  <a:pt x="1764768" y="3706598"/>
                </a:cubicBezTo>
                <a:cubicBezTo>
                  <a:pt x="1685800" y="3300633"/>
                  <a:pt x="1839975" y="2947292"/>
                  <a:pt x="2099439" y="2733033"/>
                </a:cubicBezTo>
                <a:cubicBezTo>
                  <a:pt x="2261604" y="2596771"/>
                  <a:pt x="2481056" y="2506028"/>
                  <a:pt x="2716482" y="2498430"/>
                </a:cubicBezTo>
                <a:close/>
                <a:moveTo>
                  <a:pt x="514618" y="2252577"/>
                </a:moveTo>
                <a:cubicBezTo>
                  <a:pt x="521263" y="2252216"/>
                  <a:pt x="526470" y="2252261"/>
                  <a:pt x="530268" y="2252673"/>
                </a:cubicBezTo>
                <a:cubicBezTo>
                  <a:pt x="555587" y="2255422"/>
                  <a:pt x="518251" y="2274481"/>
                  <a:pt x="426529" y="2297938"/>
                </a:cubicBezTo>
                <a:cubicBezTo>
                  <a:pt x="294826" y="2335469"/>
                  <a:pt x="129255" y="2478087"/>
                  <a:pt x="155596" y="2609446"/>
                </a:cubicBezTo>
                <a:cubicBezTo>
                  <a:pt x="185700" y="2737052"/>
                  <a:pt x="87863" y="2770830"/>
                  <a:pt x="50233" y="2812114"/>
                </a:cubicBezTo>
                <a:cubicBezTo>
                  <a:pt x="8841" y="2857151"/>
                  <a:pt x="-28789" y="2883423"/>
                  <a:pt x="31418" y="2800855"/>
                </a:cubicBezTo>
                <a:cubicBezTo>
                  <a:pt x="87863" y="2718286"/>
                  <a:pt x="-13737" y="2643224"/>
                  <a:pt x="46470" y="2556903"/>
                </a:cubicBezTo>
                <a:cubicBezTo>
                  <a:pt x="106678" y="2470581"/>
                  <a:pt x="249670" y="2301691"/>
                  <a:pt x="415240" y="2267913"/>
                </a:cubicBezTo>
                <a:cubicBezTo>
                  <a:pt x="461807" y="2258413"/>
                  <a:pt x="494682" y="2253663"/>
                  <a:pt x="514618" y="2252577"/>
                </a:cubicBezTo>
                <a:close/>
                <a:moveTo>
                  <a:pt x="2802594" y="1975251"/>
                </a:moveTo>
                <a:cubicBezTo>
                  <a:pt x="2821972" y="1963802"/>
                  <a:pt x="2827609" y="2065959"/>
                  <a:pt x="2790967" y="2127958"/>
                </a:cubicBezTo>
                <a:cubicBezTo>
                  <a:pt x="2738353" y="2210623"/>
                  <a:pt x="2723320" y="2266986"/>
                  <a:pt x="2527896" y="2315834"/>
                </a:cubicBezTo>
                <a:cubicBezTo>
                  <a:pt x="2336229" y="2360924"/>
                  <a:pt x="2148321" y="2522497"/>
                  <a:pt x="2016785" y="2725403"/>
                </a:cubicBezTo>
                <a:cubicBezTo>
                  <a:pt x="1952897" y="2823098"/>
                  <a:pt x="1919073" y="2804311"/>
                  <a:pt x="1986720" y="2702858"/>
                </a:cubicBezTo>
                <a:cubicBezTo>
                  <a:pt x="2054367" y="2597647"/>
                  <a:pt x="2223484" y="2360924"/>
                  <a:pt x="2392602" y="2278259"/>
                </a:cubicBezTo>
                <a:cubicBezTo>
                  <a:pt x="2565477" y="2195593"/>
                  <a:pt x="2742111" y="2169291"/>
                  <a:pt x="2779693" y="2030263"/>
                </a:cubicBezTo>
                <a:cubicBezTo>
                  <a:pt x="2788149" y="1995506"/>
                  <a:pt x="2796135" y="1979067"/>
                  <a:pt x="2802594" y="1975251"/>
                </a:cubicBezTo>
                <a:close/>
                <a:moveTo>
                  <a:pt x="653958" y="1930338"/>
                </a:moveTo>
                <a:cubicBezTo>
                  <a:pt x="687821" y="1932217"/>
                  <a:pt x="761190" y="1966979"/>
                  <a:pt x="904166" y="2045898"/>
                </a:cubicBezTo>
                <a:cubicBezTo>
                  <a:pt x="1193881" y="2203736"/>
                  <a:pt x="1227744" y="2647187"/>
                  <a:pt x="1265369" y="3116944"/>
                </a:cubicBezTo>
                <a:cubicBezTo>
                  <a:pt x="1306757" y="3590459"/>
                  <a:pt x="1562609" y="3857281"/>
                  <a:pt x="1641623" y="3992571"/>
                </a:cubicBezTo>
                <a:cubicBezTo>
                  <a:pt x="1720636" y="4127861"/>
                  <a:pt x="1713111" y="4139135"/>
                  <a:pt x="1619047" y="4022635"/>
                </a:cubicBezTo>
                <a:cubicBezTo>
                  <a:pt x="1306757" y="3620524"/>
                  <a:pt x="1216457" y="3289815"/>
                  <a:pt x="1133681" y="2756171"/>
                </a:cubicBezTo>
                <a:cubicBezTo>
                  <a:pt x="1054668" y="2218769"/>
                  <a:pt x="565538" y="2346543"/>
                  <a:pt x="430087" y="2466801"/>
                </a:cubicBezTo>
                <a:cubicBezTo>
                  <a:pt x="294636" y="2583300"/>
                  <a:pt x="494050" y="2624639"/>
                  <a:pt x="339787" y="2748655"/>
                </a:cubicBezTo>
                <a:cubicBezTo>
                  <a:pt x="185523" y="2876429"/>
                  <a:pt x="460188" y="3154525"/>
                  <a:pt x="512863" y="2944074"/>
                </a:cubicBezTo>
                <a:cubicBezTo>
                  <a:pt x="565538" y="2733623"/>
                  <a:pt x="813866" y="3011719"/>
                  <a:pt x="584351" y="3045541"/>
                </a:cubicBezTo>
                <a:cubicBezTo>
                  <a:pt x="354837" y="3083122"/>
                  <a:pt x="223148" y="2925283"/>
                  <a:pt x="245723" y="2692284"/>
                </a:cubicBezTo>
                <a:cubicBezTo>
                  <a:pt x="264536" y="2459285"/>
                  <a:pt x="471475" y="2346543"/>
                  <a:pt x="734852" y="2323994"/>
                </a:cubicBezTo>
                <a:cubicBezTo>
                  <a:pt x="1001992" y="2297688"/>
                  <a:pt x="1129918" y="2553236"/>
                  <a:pt x="1160019" y="2714832"/>
                </a:cubicBezTo>
                <a:cubicBezTo>
                  <a:pt x="1186356" y="2876429"/>
                  <a:pt x="1208931" y="3034267"/>
                  <a:pt x="1201406" y="2865154"/>
                </a:cubicBezTo>
                <a:cubicBezTo>
                  <a:pt x="1193881" y="2696042"/>
                  <a:pt x="1073480" y="2354059"/>
                  <a:pt x="945554" y="2308962"/>
                </a:cubicBezTo>
                <a:cubicBezTo>
                  <a:pt x="817628" y="2260107"/>
                  <a:pt x="667127" y="2113543"/>
                  <a:pt x="640789" y="2012076"/>
                </a:cubicBezTo>
                <a:cubicBezTo>
                  <a:pt x="625739" y="1959463"/>
                  <a:pt x="620095" y="1928459"/>
                  <a:pt x="653958" y="1930338"/>
                </a:cubicBezTo>
                <a:close/>
                <a:moveTo>
                  <a:pt x="2027853" y="1816664"/>
                </a:moveTo>
                <a:cubicBezTo>
                  <a:pt x="2044897" y="1819747"/>
                  <a:pt x="1964969" y="1958634"/>
                  <a:pt x="1979074" y="2031454"/>
                </a:cubicBezTo>
                <a:cubicBezTo>
                  <a:pt x="2001642" y="2144209"/>
                  <a:pt x="1990358" y="2189310"/>
                  <a:pt x="1858712" y="2317098"/>
                </a:cubicBezTo>
                <a:cubicBezTo>
                  <a:pt x="1727067" y="2441128"/>
                  <a:pt x="1576615" y="2659120"/>
                  <a:pt x="1550286" y="3019933"/>
                </a:cubicBezTo>
                <a:cubicBezTo>
                  <a:pt x="1535241" y="3204098"/>
                  <a:pt x="1512673" y="3174030"/>
                  <a:pt x="1512673" y="3023692"/>
                </a:cubicBezTo>
                <a:cubicBezTo>
                  <a:pt x="1512673" y="2873353"/>
                  <a:pt x="1527718" y="2373475"/>
                  <a:pt x="1851190" y="2001387"/>
                </a:cubicBezTo>
                <a:cubicBezTo>
                  <a:pt x="1972492" y="1861853"/>
                  <a:pt x="2017627" y="1814814"/>
                  <a:pt x="2027853" y="1816664"/>
                </a:cubicBezTo>
                <a:close/>
                <a:moveTo>
                  <a:pt x="831464" y="1485959"/>
                </a:moveTo>
                <a:cubicBezTo>
                  <a:pt x="842710" y="1493446"/>
                  <a:pt x="864716" y="1527090"/>
                  <a:pt x="908377" y="1587685"/>
                </a:cubicBezTo>
                <a:cubicBezTo>
                  <a:pt x="1028563" y="1749273"/>
                  <a:pt x="934668" y="1824430"/>
                  <a:pt x="1058609" y="2072448"/>
                </a:cubicBezTo>
                <a:cubicBezTo>
                  <a:pt x="1099923" y="2151363"/>
                  <a:pt x="1092411" y="2203973"/>
                  <a:pt x="1032318" y="2091237"/>
                </a:cubicBezTo>
                <a:cubicBezTo>
                  <a:pt x="972226" y="1974744"/>
                  <a:pt x="799459" y="1869524"/>
                  <a:pt x="814483" y="1662842"/>
                </a:cubicBezTo>
                <a:cubicBezTo>
                  <a:pt x="823872" y="1533666"/>
                  <a:pt x="812722" y="1473482"/>
                  <a:pt x="831464" y="1485959"/>
                </a:cubicBezTo>
                <a:close/>
                <a:moveTo>
                  <a:pt x="2693500" y="1385562"/>
                </a:moveTo>
                <a:cubicBezTo>
                  <a:pt x="2779957" y="1382281"/>
                  <a:pt x="2865475" y="1390717"/>
                  <a:pt x="2927498" y="1418836"/>
                </a:cubicBezTo>
                <a:cubicBezTo>
                  <a:pt x="3047786" y="1471325"/>
                  <a:pt x="2972606" y="1538811"/>
                  <a:pt x="2852318" y="1493820"/>
                </a:cubicBezTo>
                <a:cubicBezTo>
                  <a:pt x="2728271" y="1445081"/>
                  <a:pt x="2547839" y="1426334"/>
                  <a:pt x="2457622" y="1456328"/>
                </a:cubicBezTo>
                <a:cubicBezTo>
                  <a:pt x="2348611" y="1493820"/>
                  <a:pt x="2322298" y="1456328"/>
                  <a:pt x="2453863" y="1422585"/>
                </a:cubicBezTo>
                <a:cubicBezTo>
                  <a:pt x="2519646" y="1403839"/>
                  <a:pt x="2607043" y="1388842"/>
                  <a:pt x="2693500" y="1385562"/>
                </a:cubicBezTo>
                <a:close/>
                <a:moveTo>
                  <a:pt x="4528806" y="1376703"/>
                </a:moveTo>
                <a:cubicBezTo>
                  <a:pt x="4543857" y="1374351"/>
                  <a:pt x="4579605" y="1398805"/>
                  <a:pt x="4611591" y="1447712"/>
                </a:cubicBezTo>
                <a:cubicBezTo>
                  <a:pt x="4675561" y="1549288"/>
                  <a:pt x="4777161" y="1827681"/>
                  <a:pt x="4750820" y="1993213"/>
                </a:cubicBezTo>
                <a:cubicBezTo>
                  <a:pt x="4724479" y="2158744"/>
                  <a:pt x="4728242" y="2215175"/>
                  <a:pt x="4803502" y="2271606"/>
                </a:cubicBezTo>
                <a:cubicBezTo>
                  <a:pt x="4874998" y="2331800"/>
                  <a:pt x="4841131" y="2346848"/>
                  <a:pt x="4765872" y="2297941"/>
                </a:cubicBezTo>
                <a:cubicBezTo>
                  <a:pt x="4690613" y="2252796"/>
                  <a:pt x="4596539" y="2124885"/>
                  <a:pt x="4664272" y="1951830"/>
                </a:cubicBezTo>
                <a:cubicBezTo>
                  <a:pt x="4735768" y="1775012"/>
                  <a:pt x="4637932" y="1545526"/>
                  <a:pt x="4570198" y="1466522"/>
                </a:cubicBezTo>
                <a:cubicBezTo>
                  <a:pt x="4519398" y="1408210"/>
                  <a:pt x="4513754" y="1379054"/>
                  <a:pt x="4528806" y="1376703"/>
                </a:cubicBezTo>
                <a:close/>
                <a:moveTo>
                  <a:pt x="2889008" y="1275285"/>
                </a:moveTo>
                <a:cubicBezTo>
                  <a:pt x="3005448" y="1275285"/>
                  <a:pt x="3197011" y="1309160"/>
                  <a:pt x="3159450" y="1407022"/>
                </a:cubicBezTo>
                <a:cubicBezTo>
                  <a:pt x="3118132" y="1508648"/>
                  <a:pt x="3140669" y="1346799"/>
                  <a:pt x="2896520" y="1354327"/>
                </a:cubicBezTo>
                <a:cubicBezTo>
                  <a:pt x="2806372" y="1354327"/>
                  <a:pt x="2776323" y="1275285"/>
                  <a:pt x="2889008" y="1275285"/>
                </a:cubicBezTo>
                <a:close/>
                <a:moveTo>
                  <a:pt x="1202997" y="1073514"/>
                </a:moveTo>
                <a:cubicBezTo>
                  <a:pt x="1213080" y="1070652"/>
                  <a:pt x="1189614" y="1168696"/>
                  <a:pt x="1201347" y="1222708"/>
                </a:cubicBezTo>
                <a:cubicBezTo>
                  <a:pt x="1223874" y="1309128"/>
                  <a:pt x="1208856" y="1508268"/>
                  <a:pt x="1167556" y="1613475"/>
                </a:cubicBezTo>
                <a:cubicBezTo>
                  <a:pt x="1122501" y="1722439"/>
                  <a:pt x="1141274" y="2030543"/>
                  <a:pt x="1190083" y="2195868"/>
                </a:cubicBezTo>
                <a:cubicBezTo>
                  <a:pt x="1227629" y="2319861"/>
                  <a:pt x="1193838" y="2319861"/>
                  <a:pt x="1160046" y="2203382"/>
                </a:cubicBezTo>
                <a:cubicBezTo>
                  <a:pt x="1122501" y="2090661"/>
                  <a:pt x="1058673" y="1797586"/>
                  <a:pt x="1099973" y="1594688"/>
                </a:cubicBezTo>
                <a:cubicBezTo>
                  <a:pt x="1141274" y="1391790"/>
                  <a:pt x="1017373" y="1500754"/>
                  <a:pt x="1133764" y="1218951"/>
                </a:cubicBezTo>
                <a:cubicBezTo>
                  <a:pt x="1178819" y="1113275"/>
                  <a:pt x="1196947" y="1075232"/>
                  <a:pt x="1202997" y="1073514"/>
                </a:cubicBezTo>
                <a:close/>
                <a:moveTo>
                  <a:pt x="3301642" y="1013356"/>
                </a:moveTo>
                <a:cubicBezTo>
                  <a:pt x="3388529" y="1017650"/>
                  <a:pt x="3480305" y="1039840"/>
                  <a:pt x="3566267" y="1094786"/>
                </a:cubicBezTo>
                <a:cubicBezTo>
                  <a:pt x="3795499" y="1241312"/>
                  <a:pt x="3735373" y="1230041"/>
                  <a:pt x="3618877" y="1181199"/>
                </a:cubicBezTo>
                <a:cubicBezTo>
                  <a:pt x="3498624" y="1136114"/>
                  <a:pt x="3468561" y="1293912"/>
                  <a:pt x="3179202" y="1211256"/>
                </a:cubicBezTo>
                <a:cubicBezTo>
                  <a:pt x="2889843" y="1128600"/>
                  <a:pt x="2574178" y="1316454"/>
                  <a:pt x="2491504" y="1354025"/>
                </a:cubicBezTo>
                <a:cubicBezTo>
                  <a:pt x="2378767" y="1399110"/>
                  <a:pt x="2352461" y="1395353"/>
                  <a:pt x="2465199" y="1331482"/>
                </a:cubicBezTo>
                <a:cubicBezTo>
                  <a:pt x="2581694" y="1271369"/>
                  <a:pt x="2844748" y="1106058"/>
                  <a:pt x="2957485" y="1072244"/>
                </a:cubicBezTo>
                <a:cubicBezTo>
                  <a:pt x="3025597" y="1048763"/>
                  <a:pt x="3156830" y="1006202"/>
                  <a:pt x="3301642" y="1013356"/>
                </a:cubicBezTo>
                <a:close/>
                <a:moveTo>
                  <a:pt x="3483046" y="765011"/>
                </a:moveTo>
                <a:cubicBezTo>
                  <a:pt x="4113992" y="741400"/>
                  <a:pt x="4388748" y="1190926"/>
                  <a:pt x="4517056" y="1670219"/>
                </a:cubicBezTo>
                <a:cubicBezTo>
                  <a:pt x="4674974" y="2263874"/>
                  <a:pt x="4043301" y="2519372"/>
                  <a:pt x="3746265" y="2256360"/>
                </a:cubicBezTo>
                <a:cubicBezTo>
                  <a:pt x="3449228" y="1993348"/>
                  <a:pt x="3618426" y="1681491"/>
                  <a:pt x="3866584" y="1602587"/>
                </a:cubicBezTo>
                <a:cubicBezTo>
                  <a:pt x="4114741" y="1523684"/>
                  <a:pt x="4114741" y="1692763"/>
                  <a:pt x="3930503" y="1704035"/>
                </a:cubicBezTo>
                <a:cubicBezTo>
                  <a:pt x="3746265" y="1715307"/>
                  <a:pt x="3603387" y="2109825"/>
                  <a:pt x="3915463" y="2200000"/>
                </a:cubicBezTo>
                <a:cubicBezTo>
                  <a:pt x="4306498" y="2312720"/>
                  <a:pt x="4513296" y="1888143"/>
                  <a:pt x="4347858" y="1456052"/>
                </a:cubicBezTo>
                <a:cubicBezTo>
                  <a:pt x="4182420" y="1023961"/>
                  <a:pt x="3802664" y="775979"/>
                  <a:pt x="3159712" y="922514"/>
                </a:cubicBezTo>
                <a:cubicBezTo>
                  <a:pt x="2516759" y="1069049"/>
                  <a:pt x="1764768" y="1715307"/>
                  <a:pt x="1542930" y="2361565"/>
                </a:cubicBezTo>
                <a:cubicBezTo>
                  <a:pt x="1321093" y="3011580"/>
                  <a:pt x="1527890" y="3533847"/>
                  <a:pt x="1798608" y="4052356"/>
                </a:cubicBezTo>
                <a:cubicBezTo>
                  <a:pt x="2065565" y="4567108"/>
                  <a:pt x="2437800" y="4717401"/>
                  <a:pt x="2580679" y="4743702"/>
                </a:cubicBezTo>
                <a:cubicBezTo>
                  <a:pt x="2719797" y="4770004"/>
                  <a:pt x="2648358" y="4837635"/>
                  <a:pt x="2546839" y="4811334"/>
                </a:cubicBezTo>
                <a:cubicBezTo>
                  <a:pt x="2445320" y="4785033"/>
                  <a:pt x="1813648" y="4646012"/>
                  <a:pt x="1445171" y="3451186"/>
                </a:cubicBezTo>
                <a:cubicBezTo>
                  <a:pt x="1072936" y="2252602"/>
                  <a:pt x="1994125" y="1193040"/>
                  <a:pt x="2986754" y="862397"/>
                </a:cubicBezTo>
                <a:cubicBezTo>
                  <a:pt x="3172872" y="801106"/>
                  <a:pt x="3337443" y="770461"/>
                  <a:pt x="3483046" y="765011"/>
                </a:cubicBezTo>
                <a:close/>
                <a:moveTo>
                  <a:pt x="1772097" y="512520"/>
                </a:moveTo>
                <a:cubicBezTo>
                  <a:pt x="1779037" y="515625"/>
                  <a:pt x="1775864" y="552621"/>
                  <a:pt x="1775864" y="637182"/>
                </a:cubicBezTo>
                <a:cubicBezTo>
                  <a:pt x="1775864" y="862680"/>
                  <a:pt x="1587870" y="982945"/>
                  <a:pt x="1478834" y="1272332"/>
                </a:cubicBezTo>
                <a:cubicBezTo>
                  <a:pt x="1373558" y="1557962"/>
                  <a:pt x="1260762" y="1866141"/>
                  <a:pt x="1272041" y="2219420"/>
                </a:cubicBezTo>
                <a:cubicBezTo>
                  <a:pt x="1279561" y="2396060"/>
                  <a:pt x="1257002" y="2354719"/>
                  <a:pt x="1241962" y="2208146"/>
                </a:cubicBezTo>
                <a:cubicBezTo>
                  <a:pt x="1226923" y="2061572"/>
                  <a:pt x="1253242" y="1501588"/>
                  <a:pt x="1388597" y="1234749"/>
                </a:cubicBezTo>
                <a:cubicBezTo>
                  <a:pt x="1523952" y="971670"/>
                  <a:pt x="1381077" y="911538"/>
                  <a:pt x="1591630" y="716106"/>
                </a:cubicBezTo>
                <a:cubicBezTo>
                  <a:pt x="1720876" y="596311"/>
                  <a:pt x="1760531" y="507345"/>
                  <a:pt x="1772097" y="512520"/>
                </a:cubicBezTo>
                <a:close/>
                <a:moveTo>
                  <a:pt x="3076070" y="411326"/>
                </a:moveTo>
                <a:cubicBezTo>
                  <a:pt x="3097213" y="412267"/>
                  <a:pt x="3056807" y="448010"/>
                  <a:pt x="3021099" y="500685"/>
                </a:cubicBezTo>
                <a:cubicBezTo>
                  <a:pt x="2949683" y="609798"/>
                  <a:pt x="2851957" y="764061"/>
                  <a:pt x="2611400" y="767823"/>
                </a:cubicBezTo>
                <a:cubicBezTo>
                  <a:pt x="2374602" y="771585"/>
                  <a:pt x="2107734" y="1106448"/>
                  <a:pt x="2010007" y="1185460"/>
                </a:cubicBezTo>
                <a:cubicBezTo>
                  <a:pt x="1859659" y="1313385"/>
                  <a:pt x="1833348" y="1313385"/>
                  <a:pt x="1987455" y="1170410"/>
                </a:cubicBezTo>
                <a:cubicBezTo>
                  <a:pt x="2141562" y="1027435"/>
                  <a:pt x="2344532" y="700098"/>
                  <a:pt x="2761748" y="530785"/>
                </a:cubicBezTo>
                <a:cubicBezTo>
                  <a:pt x="2972236" y="444248"/>
                  <a:pt x="3054927" y="410386"/>
                  <a:pt x="3076070" y="411326"/>
                </a:cubicBezTo>
                <a:close/>
                <a:moveTo>
                  <a:pt x="3581041" y="1339"/>
                </a:moveTo>
                <a:cubicBezTo>
                  <a:pt x="3733498" y="-6150"/>
                  <a:pt x="3882981" y="17286"/>
                  <a:pt x="4032463" y="83542"/>
                </a:cubicBezTo>
                <a:cubicBezTo>
                  <a:pt x="4427323" y="256465"/>
                  <a:pt x="4352112" y="790272"/>
                  <a:pt x="4269379" y="579757"/>
                </a:cubicBezTo>
                <a:cubicBezTo>
                  <a:pt x="4182886" y="365482"/>
                  <a:pt x="4096393" y="87301"/>
                  <a:pt x="3731618" y="45950"/>
                </a:cubicBezTo>
                <a:cubicBezTo>
                  <a:pt x="3366843" y="4599"/>
                  <a:pt x="3039673" y="181282"/>
                  <a:pt x="2795236" y="279021"/>
                </a:cubicBezTo>
                <a:cubicBezTo>
                  <a:pt x="2554560" y="373001"/>
                  <a:pt x="1986714" y="831623"/>
                  <a:pt x="1719714" y="1312801"/>
                </a:cubicBezTo>
                <a:cubicBezTo>
                  <a:pt x="1448952" y="1793978"/>
                  <a:pt x="1640741" y="1508279"/>
                  <a:pt x="1749798" y="1316560"/>
                </a:cubicBezTo>
                <a:cubicBezTo>
                  <a:pt x="1862615" y="1128600"/>
                  <a:pt x="2208588" y="658700"/>
                  <a:pt x="2689940" y="384278"/>
                </a:cubicBezTo>
                <a:cubicBezTo>
                  <a:pt x="3171293" y="109857"/>
                  <a:pt x="3682730" y="-59307"/>
                  <a:pt x="3972294" y="207596"/>
                </a:cubicBezTo>
                <a:cubicBezTo>
                  <a:pt x="4265619" y="478258"/>
                  <a:pt x="3957252" y="726366"/>
                  <a:pt x="3769224" y="651182"/>
                </a:cubicBezTo>
                <a:cubicBezTo>
                  <a:pt x="3577435" y="579757"/>
                  <a:pt x="3592477" y="312854"/>
                  <a:pt x="3788026" y="312854"/>
                </a:cubicBezTo>
                <a:cubicBezTo>
                  <a:pt x="3983576" y="312854"/>
                  <a:pt x="3904604" y="530887"/>
                  <a:pt x="3769224" y="500814"/>
                </a:cubicBezTo>
                <a:cubicBezTo>
                  <a:pt x="3630083" y="466981"/>
                  <a:pt x="3712815" y="673737"/>
                  <a:pt x="3814350" y="621108"/>
                </a:cubicBezTo>
                <a:cubicBezTo>
                  <a:pt x="3915886" y="568479"/>
                  <a:pt x="3829393" y="508332"/>
                  <a:pt x="3961013" y="429389"/>
                </a:cubicBezTo>
                <a:cubicBezTo>
                  <a:pt x="4096393" y="350446"/>
                  <a:pt x="3889562" y="-2919"/>
                  <a:pt x="3419491" y="124893"/>
                </a:cubicBezTo>
                <a:cubicBezTo>
                  <a:pt x="2949420" y="252706"/>
                  <a:pt x="2234912" y="579757"/>
                  <a:pt x="1840052" y="1260172"/>
                </a:cubicBezTo>
                <a:cubicBezTo>
                  <a:pt x="1445192" y="1940587"/>
                  <a:pt x="1400065" y="2128547"/>
                  <a:pt x="1347417" y="2519504"/>
                </a:cubicBezTo>
                <a:cubicBezTo>
                  <a:pt x="1324853" y="2692427"/>
                  <a:pt x="1287248" y="2726260"/>
                  <a:pt x="1317332" y="2463116"/>
                </a:cubicBezTo>
                <a:cubicBezTo>
                  <a:pt x="1347417" y="2199972"/>
                  <a:pt x="1463994" y="1639851"/>
                  <a:pt x="1670826" y="1290245"/>
                </a:cubicBezTo>
                <a:cubicBezTo>
                  <a:pt x="1877658" y="944399"/>
                  <a:pt x="2325165" y="444426"/>
                  <a:pt x="2780194" y="241429"/>
                </a:cubicBezTo>
                <a:cubicBezTo>
                  <a:pt x="3064587" y="112206"/>
                  <a:pt x="3326946" y="13821"/>
                  <a:pt x="3581041" y="1339"/>
                </a:cubicBez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KSO_Shape">
            <a:extLst>
              <a:ext uri="{FF2B5EF4-FFF2-40B4-BE49-F238E27FC236}">
                <a16:creationId xmlns:a16="http://schemas.microsoft.com/office/drawing/2014/main" id="{01FD496A-B26A-43A9-9463-5D60AA0AFC90}"/>
              </a:ext>
            </a:extLst>
          </p:cNvPr>
          <p:cNvSpPr>
            <a:spLocks/>
          </p:cNvSpPr>
          <p:nvPr/>
        </p:nvSpPr>
        <p:spPr bwMode="auto">
          <a:xfrm flipH="1">
            <a:off x="8189502" y="525676"/>
            <a:ext cx="1973072" cy="2097458"/>
          </a:xfrm>
          <a:custGeom>
            <a:avLst/>
            <a:gdLst/>
            <a:ahLst/>
            <a:cxnLst/>
            <a:rect l="0" t="0" r="r" b="b"/>
            <a:pathLst>
              <a:path w="4842878" h="4878910">
                <a:moveTo>
                  <a:pt x="1551333" y="4385664"/>
                </a:moveTo>
                <a:cubicBezTo>
                  <a:pt x="1721786" y="4397880"/>
                  <a:pt x="1804829" y="4512858"/>
                  <a:pt x="1893627" y="4604841"/>
                </a:cubicBezTo>
                <a:cubicBezTo>
                  <a:pt x="1995110" y="4709963"/>
                  <a:pt x="2235663" y="4848875"/>
                  <a:pt x="2363457" y="4833858"/>
                </a:cubicBezTo>
                <a:cubicBezTo>
                  <a:pt x="2491251" y="4815086"/>
                  <a:pt x="2517561" y="4878910"/>
                  <a:pt x="2374733" y="4878910"/>
                </a:cubicBezTo>
                <a:cubicBezTo>
                  <a:pt x="2231904" y="4878910"/>
                  <a:pt x="2100352" y="4878910"/>
                  <a:pt x="1889868" y="4694946"/>
                </a:cubicBezTo>
                <a:cubicBezTo>
                  <a:pt x="1675626" y="4510981"/>
                  <a:pt x="1529038" y="4387087"/>
                  <a:pt x="1435072" y="4525999"/>
                </a:cubicBezTo>
                <a:cubicBezTo>
                  <a:pt x="1341106" y="4664911"/>
                  <a:pt x="1427555" y="4788805"/>
                  <a:pt x="1562866" y="4691191"/>
                </a:cubicBezTo>
                <a:cubicBezTo>
                  <a:pt x="1634280" y="4634876"/>
                  <a:pt x="1694419" y="4638630"/>
                  <a:pt x="1634280" y="4709963"/>
                </a:cubicBezTo>
                <a:cubicBezTo>
                  <a:pt x="1577900" y="4785051"/>
                  <a:pt x="1420038" y="4848875"/>
                  <a:pt x="1329830" y="4736244"/>
                </a:cubicBezTo>
                <a:cubicBezTo>
                  <a:pt x="1239623" y="4627367"/>
                  <a:pt x="1243381" y="4417122"/>
                  <a:pt x="1472659" y="4387087"/>
                </a:cubicBezTo>
                <a:cubicBezTo>
                  <a:pt x="1500849" y="4384271"/>
                  <a:pt x="1526983" y="4383919"/>
                  <a:pt x="1551333" y="4385664"/>
                </a:cubicBezTo>
                <a:close/>
                <a:moveTo>
                  <a:pt x="1125503" y="3949276"/>
                </a:moveTo>
                <a:cubicBezTo>
                  <a:pt x="1135992" y="3948902"/>
                  <a:pt x="1163140" y="3953483"/>
                  <a:pt x="1212500" y="3954892"/>
                </a:cubicBezTo>
                <a:cubicBezTo>
                  <a:pt x="1344126" y="3962410"/>
                  <a:pt x="1648749" y="4176652"/>
                  <a:pt x="1739007" y="4353308"/>
                </a:cubicBezTo>
                <a:cubicBezTo>
                  <a:pt x="1784136" y="4435998"/>
                  <a:pt x="1754050" y="4417205"/>
                  <a:pt x="1708921" y="4353308"/>
                </a:cubicBezTo>
                <a:cubicBezTo>
                  <a:pt x="1660031" y="4289411"/>
                  <a:pt x="1566011" y="4135307"/>
                  <a:pt x="1411820" y="4124031"/>
                </a:cubicBezTo>
                <a:cubicBezTo>
                  <a:pt x="1257629" y="4112755"/>
                  <a:pt x="1265150" y="4135307"/>
                  <a:pt x="1186174" y="4030065"/>
                </a:cubicBezTo>
                <a:cubicBezTo>
                  <a:pt x="1136814" y="3964289"/>
                  <a:pt x="1108021" y="3949900"/>
                  <a:pt x="1125503" y="3949276"/>
                </a:cubicBezTo>
                <a:close/>
                <a:moveTo>
                  <a:pt x="2329509" y="3885333"/>
                </a:moveTo>
                <a:cubicBezTo>
                  <a:pt x="2342029" y="3879523"/>
                  <a:pt x="2345556" y="3904878"/>
                  <a:pt x="2351200" y="3947135"/>
                </a:cubicBezTo>
                <a:cubicBezTo>
                  <a:pt x="2358724" y="3999722"/>
                  <a:pt x="2392583" y="4086115"/>
                  <a:pt x="2332389" y="4176264"/>
                </a:cubicBezTo>
                <a:cubicBezTo>
                  <a:pt x="2268432" y="4262657"/>
                  <a:pt x="2381297" y="4442956"/>
                  <a:pt x="2441492" y="4495543"/>
                </a:cubicBezTo>
                <a:cubicBezTo>
                  <a:pt x="2501686" y="4548130"/>
                  <a:pt x="2452778" y="4551886"/>
                  <a:pt x="2370010" y="4469249"/>
                </a:cubicBezTo>
                <a:cubicBezTo>
                  <a:pt x="2287243" y="4386613"/>
                  <a:pt x="2227048" y="4210070"/>
                  <a:pt x="2238335" y="4097384"/>
                </a:cubicBezTo>
                <a:cubicBezTo>
                  <a:pt x="2249621" y="3980941"/>
                  <a:pt x="2291005" y="3935866"/>
                  <a:pt x="2313578" y="3902060"/>
                </a:cubicBezTo>
                <a:cubicBezTo>
                  <a:pt x="2320162" y="3892670"/>
                  <a:pt x="2325335" y="3887270"/>
                  <a:pt x="2329509" y="3885333"/>
                </a:cubicBezTo>
                <a:close/>
                <a:moveTo>
                  <a:pt x="976380" y="3681649"/>
                </a:moveTo>
                <a:cubicBezTo>
                  <a:pt x="1008216" y="3680952"/>
                  <a:pt x="1038570" y="3683184"/>
                  <a:pt x="1066281" y="3688351"/>
                </a:cubicBezTo>
                <a:cubicBezTo>
                  <a:pt x="1287973" y="3729692"/>
                  <a:pt x="1588572" y="4004046"/>
                  <a:pt x="1738872" y="4229542"/>
                </a:cubicBezTo>
                <a:cubicBezTo>
                  <a:pt x="1892929" y="4458796"/>
                  <a:pt x="1975593" y="4642951"/>
                  <a:pt x="2204800" y="4710600"/>
                </a:cubicBezTo>
                <a:cubicBezTo>
                  <a:pt x="2430249" y="4778249"/>
                  <a:pt x="2340070" y="4823348"/>
                  <a:pt x="2197285" y="4770732"/>
                </a:cubicBezTo>
                <a:cubicBezTo>
                  <a:pt x="2058258" y="4718117"/>
                  <a:pt x="1896686" y="4567786"/>
                  <a:pt x="1727599" y="4293432"/>
                </a:cubicBezTo>
                <a:cubicBezTo>
                  <a:pt x="1562269" y="4019079"/>
                  <a:pt x="1227853" y="3812374"/>
                  <a:pt x="994889" y="3808616"/>
                </a:cubicBezTo>
                <a:cubicBezTo>
                  <a:pt x="761925" y="3804858"/>
                  <a:pt x="521446" y="3887539"/>
                  <a:pt x="547748" y="4146860"/>
                </a:cubicBezTo>
                <a:cubicBezTo>
                  <a:pt x="574050" y="4406180"/>
                  <a:pt x="859619" y="4436247"/>
                  <a:pt x="942284" y="4319740"/>
                </a:cubicBezTo>
                <a:cubicBezTo>
                  <a:pt x="1028706" y="4203234"/>
                  <a:pt x="1017434" y="4184443"/>
                  <a:pt x="983616" y="4124310"/>
                </a:cubicBezTo>
                <a:cubicBezTo>
                  <a:pt x="931012" y="4026595"/>
                  <a:pt x="968586" y="4052903"/>
                  <a:pt x="1009919" y="4120552"/>
                </a:cubicBezTo>
                <a:cubicBezTo>
                  <a:pt x="1055009" y="4188201"/>
                  <a:pt x="1047494" y="4368598"/>
                  <a:pt x="912224" y="4417455"/>
                </a:cubicBezTo>
                <a:cubicBezTo>
                  <a:pt x="773197" y="4462554"/>
                  <a:pt x="525203" y="4458796"/>
                  <a:pt x="487628" y="4124310"/>
                </a:cubicBezTo>
                <a:cubicBezTo>
                  <a:pt x="458038" y="3834924"/>
                  <a:pt x="753529" y="3686531"/>
                  <a:pt x="976380" y="3681649"/>
                </a:cubicBezTo>
                <a:close/>
                <a:moveTo>
                  <a:pt x="2219855" y="3613759"/>
                </a:moveTo>
                <a:cubicBezTo>
                  <a:pt x="2224217" y="3612756"/>
                  <a:pt x="2228636" y="3613086"/>
                  <a:pt x="2233096" y="3614936"/>
                </a:cubicBezTo>
                <a:cubicBezTo>
                  <a:pt x="2244990" y="3619869"/>
                  <a:pt x="2257177" y="3635606"/>
                  <a:pt x="2269364" y="3665671"/>
                </a:cubicBezTo>
                <a:cubicBezTo>
                  <a:pt x="2314361" y="3782175"/>
                  <a:pt x="2231866" y="3834789"/>
                  <a:pt x="2198118" y="3943776"/>
                </a:cubicBezTo>
                <a:cubicBezTo>
                  <a:pt x="2160620" y="4049004"/>
                  <a:pt x="2156870" y="4173023"/>
                  <a:pt x="2190618" y="4225638"/>
                </a:cubicBezTo>
                <a:cubicBezTo>
                  <a:pt x="2220616" y="4282010"/>
                  <a:pt x="2160620" y="4259461"/>
                  <a:pt x="2134371" y="4165507"/>
                </a:cubicBezTo>
                <a:cubicBezTo>
                  <a:pt x="2096873" y="4033971"/>
                  <a:pt x="2111872" y="3883645"/>
                  <a:pt x="2141871" y="3767142"/>
                </a:cubicBezTo>
                <a:cubicBezTo>
                  <a:pt x="2161557" y="3693153"/>
                  <a:pt x="2189318" y="3620783"/>
                  <a:pt x="2219855" y="3613759"/>
                </a:cubicBezTo>
                <a:close/>
                <a:moveTo>
                  <a:pt x="780378" y="3564827"/>
                </a:moveTo>
                <a:cubicBezTo>
                  <a:pt x="818277" y="3564651"/>
                  <a:pt x="858232" y="3567936"/>
                  <a:pt x="900538" y="3575444"/>
                </a:cubicBezTo>
                <a:cubicBezTo>
                  <a:pt x="1069761" y="3609232"/>
                  <a:pt x="1013353" y="3646774"/>
                  <a:pt x="885496" y="3601724"/>
                </a:cubicBezTo>
                <a:cubicBezTo>
                  <a:pt x="780202" y="3564181"/>
                  <a:pt x="689950" y="3612986"/>
                  <a:pt x="595937" y="3691825"/>
                </a:cubicBezTo>
                <a:cubicBezTo>
                  <a:pt x="498164" y="3770664"/>
                  <a:pt x="313899" y="3823223"/>
                  <a:pt x="197324" y="3766910"/>
                </a:cubicBezTo>
                <a:cubicBezTo>
                  <a:pt x="80748" y="3706842"/>
                  <a:pt x="114592" y="3703088"/>
                  <a:pt x="193563" y="3740630"/>
                </a:cubicBezTo>
                <a:cubicBezTo>
                  <a:pt x="272534" y="3778172"/>
                  <a:pt x="377828" y="3699334"/>
                  <a:pt x="486882" y="3639266"/>
                </a:cubicBezTo>
                <a:cubicBezTo>
                  <a:pt x="571494" y="3597031"/>
                  <a:pt x="666682" y="3565355"/>
                  <a:pt x="780378" y="3564827"/>
                </a:cubicBezTo>
                <a:close/>
                <a:moveTo>
                  <a:pt x="2249554" y="3060139"/>
                </a:moveTo>
                <a:cubicBezTo>
                  <a:pt x="2295001" y="3052213"/>
                  <a:pt x="2309798" y="3126184"/>
                  <a:pt x="2309798" y="3210723"/>
                </a:cubicBezTo>
                <a:cubicBezTo>
                  <a:pt x="2309798" y="3319684"/>
                  <a:pt x="2369924" y="3391072"/>
                  <a:pt x="2219608" y="3454945"/>
                </a:cubicBezTo>
                <a:cubicBezTo>
                  <a:pt x="2069291" y="3518819"/>
                  <a:pt x="1964070" y="3706682"/>
                  <a:pt x="2016680" y="3928361"/>
                </a:cubicBezTo>
                <a:cubicBezTo>
                  <a:pt x="2058017" y="4089923"/>
                  <a:pt x="2001649" y="4022292"/>
                  <a:pt x="1960312" y="3894545"/>
                </a:cubicBezTo>
                <a:cubicBezTo>
                  <a:pt x="1915217" y="3766798"/>
                  <a:pt x="1888911" y="3699168"/>
                  <a:pt x="1945280" y="3537605"/>
                </a:cubicBezTo>
                <a:cubicBezTo>
                  <a:pt x="2005407" y="3376043"/>
                  <a:pt x="2099354" y="3191936"/>
                  <a:pt x="2193302" y="3098005"/>
                </a:cubicBezTo>
                <a:cubicBezTo>
                  <a:pt x="2215850" y="3074522"/>
                  <a:pt x="2234404" y="3062780"/>
                  <a:pt x="2249554" y="3060139"/>
                </a:cubicBezTo>
                <a:close/>
                <a:moveTo>
                  <a:pt x="3430477" y="2647048"/>
                </a:moveTo>
                <a:cubicBezTo>
                  <a:pt x="3441589" y="2648855"/>
                  <a:pt x="3466009" y="2661367"/>
                  <a:pt x="3502551" y="2688153"/>
                </a:cubicBezTo>
                <a:cubicBezTo>
                  <a:pt x="3603745" y="2759582"/>
                  <a:pt x="3757411" y="2864847"/>
                  <a:pt x="3783646" y="3052820"/>
                </a:cubicBezTo>
                <a:cubicBezTo>
                  <a:pt x="3809882" y="3237033"/>
                  <a:pt x="3783646" y="3285906"/>
                  <a:pt x="3836117" y="3312222"/>
                </a:cubicBezTo>
                <a:cubicBezTo>
                  <a:pt x="3884840" y="3338538"/>
                  <a:pt x="3892336" y="3372373"/>
                  <a:pt x="3821126" y="3334779"/>
                </a:cubicBezTo>
                <a:cubicBezTo>
                  <a:pt x="3749915" y="3300944"/>
                  <a:pt x="3674956" y="3259590"/>
                  <a:pt x="3697444" y="3128009"/>
                </a:cubicBezTo>
                <a:cubicBezTo>
                  <a:pt x="3719931" y="2992668"/>
                  <a:pt x="3626233" y="2793417"/>
                  <a:pt x="3491307" y="2710709"/>
                </a:cubicBezTo>
                <a:cubicBezTo>
                  <a:pt x="3430403" y="2670765"/>
                  <a:pt x="3411957" y="2644038"/>
                  <a:pt x="3430477" y="2647048"/>
                </a:cubicBezTo>
                <a:close/>
                <a:moveTo>
                  <a:pt x="639176" y="2611857"/>
                </a:moveTo>
                <a:cubicBezTo>
                  <a:pt x="646254" y="2611483"/>
                  <a:pt x="667423" y="2615006"/>
                  <a:pt x="701292" y="2620643"/>
                </a:cubicBezTo>
                <a:cubicBezTo>
                  <a:pt x="787848" y="2635676"/>
                  <a:pt x="848061" y="2639435"/>
                  <a:pt x="972251" y="2786008"/>
                </a:cubicBezTo>
                <a:cubicBezTo>
                  <a:pt x="1100203" y="2932581"/>
                  <a:pt x="1092677" y="3233244"/>
                  <a:pt x="1171706" y="3413642"/>
                </a:cubicBezTo>
                <a:cubicBezTo>
                  <a:pt x="1250736" y="3597798"/>
                  <a:pt x="1224393" y="3530149"/>
                  <a:pt x="1122783" y="3436192"/>
                </a:cubicBezTo>
                <a:cubicBezTo>
                  <a:pt x="1047517" y="3364784"/>
                  <a:pt x="1028700" y="3090429"/>
                  <a:pt x="934618" y="3064121"/>
                </a:cubicBezTo>
                <a:cubicBezTo>
                  <a:pt x="836771" y="3034055"/>
                  <a:pt x="817955" y="3019022"/>
                  <a:pt x="836771" y="2958889"/>
                </a:cubicBezTo>
                <a:cubicBezTo>
                  <a:pt x="859351" y="2898757"/>
                  <a:pt x="844298" y="2707084"/>
                  <a:pt x="727635" y="2654468"/>
                </a:cubicBezTo>
                <a:cubicBezTo>
                  <a:pt x="654721" y="2623932"/>
                  <a:pt x="627378" y="2612481"/>
                  <a:pt x="639176" y="2611857"/>
                </a:cubicBezTo>
                <a:close/>
                <a:moveTo>
                  <a:pt x="2716482" y="2498430"/>
                </a:moveTo>
                <a:cubicBezTo>
                  <a:pt x="2857738" y="2493870"/>
                  <a:pt x="3004744" y="2519243"/>
                  <a:pt x="3148578" y="2582675"/>
                </a:cubicBezTo>
                <a:cubicBezTo>
                  <a:pt x="3535894" y="2751828"/>
                  <a:pt x="3550935" y="2958569"/>
                  <a:pt x="3573497" y="3236731"/>
                </a:cubicBezTo>
                <a:cubicBezTo>
                  <a:pt x="3592299" y="3518651"/>
                  <a:pt x="3291471" y="3856955"/>
                  <a:pt x="2937998" y="3725393"/>
                </a:cubicBezTo>
                <a:cubicBezTo>
                  <a:pt x="2584525" y="3590071"/>
                  <a:pt x="2659732" y="3232972"/>
                  <a:pt x="2776303" y="3101409"/>
                </a:cubicBezTo>
                <a:cubicBezTo>
                  <a:pt x="2889113" y="2969846"/>
                  <a:pt x="3020725" y="3011194"/>
                  <a:pt x="2847749" y="3176588"/>
                </a:cubicBezTo>
                <a:cubicBezTo>
                  <a:pt x="2674773" y="3338222"/>
                  <a:pt x="2885353" y="3770500"/>
                  <a:pt x="3216264" y="3635178"/>
                </a:cubicBezTo>
                <a:cubicBezTo>
                  <a:pt x="3550935" y="3496097"/>
                  <a:pt x="3547175" y="3060060"/>
                  <a:pt x="3276430" y="2785658"/>
                </a:cubicBezTo>
                <a:cubicBezTo>
                  <a:pt x="3005684" y="2511256"/>
                  <a:pt x="2140803" y="2484943"/>
                  <a:pt x="1892620" y="3210418"/>
                </a:cubicBezTo>
                <a:cubicBezTo>
                  <a:pt x="1644436" y="3939652"/>
                  <a:pt x="2208489" y="4424555"/>
                  <a:pt x="2464193" y="4601225"/>
                </a:cubicBezTo>
                <a:cubicBezTo>
                  <a:pt x="2716137" y="4774136"/>
                  <a:pt x="2603326" y="4747824"/>
                  <a:pt x="2456673" y="4653850"/>
                </a:cubicBezTo>
                <a:cubicBezTo>
                  <a:pt x="2182167" y="4477180"/>
                  <a:pt x="1843735" y="4112563"/>
                  <a:pt x="1764768" y="3706598"/>
                </a:cubicBezTo>
                <a:cubicBezTo>
                  <a:pt x="1685800" y="3300633"/>
                  <a:pt x="1839975" y="2947292"/>
                  <a:pt x="2099439" y="2733033"/>
                </a:cubicBezTo>
                <a:cubicBezTo>
                  <a:pt x="2261604" y="2596771"/>
                  <a:pt x="2481056" y="2506028"/>
                  <a:pt x="2716482" y="2498430"/>
                </a:cubicBezTo>
                <a:close/>
                <a:moveTo>
                  <a:pt x="514618" y="2252577"/>
                </a:moveTo>
                <a:cubicBezTo>
                  <a:pt x="521263" y="2252216"/>
                  <a:pt x="526470" y="2252261"/>
                  <a:pt x="530268" y="2252673"/>
                </a:cubicBezTo>
                <a:cubicBezTo>
                  <a:pt x="555587" y="2255422"/>
                  <a:pt x="518251" y="2274481"/>
                  <a:pt x="426529" y="2297938"/>
                </a:cubicBezTo>
                <a:cubicBezTo>
                  <a:pt x="294826" y="2335469"/>
                  <a:pt x="129255" y="2478087"/>
                  <a:pt x="155596" y="2609446"/>
                </a:cubicBezTo>
                <a:cubicBezTo>
                  <a:pt x="185700" y="2737052"/>
                  <a:pt x="87863" y="2770830"/>
                  <a:pt x="50233" y="2812114"/>
                </a:cubicBezTo>
                <a:cubicBezTo>
                  <a:pt x="8841" y="2857151"/>
                  <a:pt x="-28789" y="2883423"/>
                  <a:pt x="31418" y="2800855"/>
                </a:cubicBezTo>
                <a:cubicBezTo>
                  <a:pt x="87863" y="2718286"/>
                  <a:pt x="-13737" y="2643224"/>
                  <a:pt x="46470" y="2556903"/>
                </a:cubicBezTo>
                <a:cubicBezTo>
                  <a:pt x="106678" y="2470581"/>
                  <a:pt x="249670" y="2301691"/>
                  <a:pt x="415240" y="2267913"/>
                </a:cubicBezTo>
                <a:cubicBezTo>
                  <a:pt x="461807" y="2258413"/>
                  <a:pt x="494682" y="2253663"/>
                  <a:pt x="514618" y="2252577"/>
                </a:cubicBezTo>
                <a:close/>
                <a:moveTo>
                  <a:pt x="2802594" y="1975251"/>
                </a:moveTo>
                <a:cubicBezTo>
                  <a:pt x="2821972" y="1963802"/>
                  <a:pt x="2827609" y="2065959"/>
                  <a:pt x="2790967" y="2127958"/>
                </a:cubicBezTo>
                <a:cubicBezTo>
                  <a:pt x="2738353" y="2210623"/>
                  <a:pt x="2723320" y="2266986"/>
                  <a:pt x="2527896" y="2315834"/>
                </a:cubicBezTo>
                <a:cubicBezTo>
                  <a:pt x="2336229" y="2360924"/>
                  <a:pt x="2148321" y="2522497"/>
                  <a:pt x="2016785" y="2725403"/>
                </a:cubicBezTo>
                <a:cubicBezTo>
                  <a:pt x="1952897" y="2823098"/>
                  <a:pt x="1919073" y="2804311"/>
                  <a:pt x="1986720" y="2702858"/>
                </a:cubicBezTo>
                <a:cubicBezTo>
                  <a:pt x="2054367" y="2597647"/>
                  <a:pt x="2223484" y="2360924"/>
                  <a:pt x="2392602" y="2278259"/>
                </a:cubicBezTo>
                <a:cubicBezTo>
                  <a:pt x="2565477" y="2195593"/>
                  <a:pt x="2742111" y="2169291"/>
                  <a:pt x="2779693" y="2030263"/>
                </a:cubicBezTo>
                <a:cubicBezTo>
                  <a:pt x="2788149" y="1995506"/>
                  <a:pt x="2796135" y="1979067"/>
                  <a:pt x="2802594" y="1975251"/>
                </a:cubicBezTo>
                <a:close/>
                <a:moveTo>
                  <a:pt x="653958" y="1930338"/>
                </a:moveTo>
                <a:cubicBezTo>
                  <a:pt x="687821" y="1932217"/>
                  <a:pt x="761190" y="1966979"/>
                  <a:pt x="904166" y="2045898"/>
                </a:cubicBezTo>
                <a:cubicBezTo>
                  <a:pt x="1193881" y="2203736"/>
                  <a:pt x="1227744" y="2647187"/>
                  <a:pt x="1265369" y="3116944"/>
                </a:cubicBezTo>
                <a:cubicBezTo>
                  <a:pt x="1306757" y="3590459"/>
                  <a:pt x="1562609" y="3857281"/>
                  <a:pt x="1641623" y="3992571"/>
                </a:cubicBezTo>
                <a:cubicBezTo>
                  <a:pt x="1720636" y="4127861"/>
                  <a:pt x="1713111" y="4139135"/>
                  <a:pt x="1619047" y="4022635"/>
                </a:cubicBezTo>
                <a:cubicBezTo>
                  <a:pt x="1306757" y="3620524"/>
                  <a:pt x="1216457" y="3289815"/>
                  <a:pt x="1133681" y="2756171"/>
                </a:cubicBezTo>
                <a:cubicBezTo>
                  <a:pt x="1054668" y="2218769"/>
                  <a:pt x="565538" y="2346543"/>
                  <a:pt x="430087" y="2466801"/>
                </a:cubicBezTo>
                <a:cubicBezTo>
                  <a:pt x="294636" y="2583300"/>
                  <a:pt x="494050" y="2624639"/>
                  <a:pt x="339787" y="2748655"/>
                </a:cubicBezTo>
                <a:cubicBezTo>
                  <a:pt x="185523" y="2876429"/>
                  <a:pt x="460188" y="3154525"/>
                  <a:pt x="512863" y="2944074"/>
                </a:cubicBezTo>
                <a:cubicBezTo>
                  <a:pt x="565538" y="2733623"/>
                  <a:pt x="813866" y="3011719"/>
                  <a:pt x="584351" y="3045541"/>
                </a:cubicBezTo>
                <a:cubicBezTo>
                  <a:pt x="354837" y="3083122"/>
                  <a:pt x="223148" y="2925283"/>
                  <a:pt x="245723" y="2692284"/>
                </a:cubicBezTo>
                <a:cubicBezTo>
                  <a:pt x="264536" y="2459285"/>
                  <a:pt x="471475" y="2346543"/>
                  <a:pt x="734852" y="2323994"/>
                </a:cubicBezTo>
                <a:cubicBezTo>
                  <a:pt x="1001992" y="2297688"/>
                  <a:pt x="1129918" y="2553236"/>
                  <a:pt x="1160019" y="2714832"/>
                </a:cubicBezTo>
                <a:cubicBezTo>
                  <a:pt x="1186356" y="2876429"/>
                  <a:pt x="1208931" y="3034267"/>
                  <a:pt x="1201406" y="2865154"/>
                </a:cubicBezTo>
                <a:cubicBezTo>
                  <a:pt x="1193881" y="2696042"/>
                  <a:pt x="1073480" y="2354059"/>
                  <a:pt x="945554" y="2308962"/>
                </a:cubicBezTo>
                <a:cubicBezTo>
                  <a:pt x="817628" y="2260107"/>
                  <a:pt x="667127" y="2113543"/>
                  <a:pt x="640789" y="2012076"/>
                </a:cubicBezTo>
                <a:cubicBezTo>
                  <a:pt x="625739" y="1959463"/>
                  <a:pt x="620095" y="1928459"/>
                  <a:pt x="653958" y="1930338"/>
                </a:cubicBezTo>
                <a:close/>
                <a:moveTo>
                  <a:pt x="2027853" y="1816664"/>
                </a:moveTo>
                <a:cubicBezTo>
                  <a:pt x="2044897" y="1819747"/>
                  <a:pt x="1964969" y="1958634"/>
                  <a:pt x="1979074" y="2031454"/>
                </a:cubicBezTo>
                <a:cubicBezTo>
                  <a:pt x="2001642" y="2144209"/>
                  <a:pt x="1990358" y="2189310"/>
                  <a:pt x="1858712" y="2317098"/>
                </a:cubicBezTo>
                <a:cubicBezTo>
                  <a:pt x="1727067" y="2441128"/>
                  <a:pt x="1576615" y="2659120"/>
                  <a:pt x="1550286" y="3019933"/>
                </a:cubicBezTo>
                <a:cubicBezTo>
                  <a:pt x="1535241" y="3204098"/>
                  <a:pt x="1512673" y="3174030"/>
                  <a:pt x="1512673" y="3023692"/>
                </a:cubicBezTo>
                <a:cubicBezTo>
                  <a:pt x="1512673" y="2873353"/>
                  <a:pt x="1527718" y="2373475"/>
                  <a:pt x="1851190" y="2001387"/>
                </a:cubicBezTo>
                <a:cubicBezTo>
                  <a:pt x="1972492" y="1861853"/>
                  <a:pt x="2017627" y="1814814"/>
                  <a:pt x="2027853" y="1816664"/>
                </a:cubicBezTo>
                <a:close/>
                <a:moveTo>
                  <a:pt x="831464" y="1485959"/>
                </a:moveTo>
                <a:cubicBezTo>
                  <a:pt x="842710" y="1493446"/>
                  <a:pt x="864716" y="1527090"/>
                  <a:pt x="908377" y="1587685"/>
                </a:cubicBezTo>
                <a:cubicBezTo>
                  <a:pt x="1028563" y="1749273"/>
                  <a:pt x="934668" y="1824430"/>
                  <a:pt x="1058609" y="2072448"/>
                </a:cubicBezTo>
                <a:cubicBezTo>
                  <a:pt x="1099923" y="2151363"/>
                  <a:pt x="1092411" y="2203973"/>
                  <a:pt x="1032318" y="2091237"/>
                </a:cubicBezTo>
                <a:cubicBezTo>
                  <a:pt x="972226" y="1974744"/>
                  <a:pt x="799459" y="1869524"/>
                  <a:pt x="814483" y="1662842"/>
                </a:cubicBezTo>
                <a:cubicBezTo>
                  <a:pt x="823872" y="1533666"/>
                  <a:pt x="812722" y="1473482"/>
                  <a:pt x="831464" y="1485959"/>
                </a:cubicBezTo>
                <a:close/>
                <a:moveTo>
                  <a:pt x="2693500" y="1385562"/>
                </a:moveTo>
                <a:cubicBezTo>
                  <a:pt x="2779957" y="1382281"/>
                  <a:pt x="2865475" y="1390717"/>
                  <a:pt x="2927498" y="1418836"/>
                </a:cubicBezTo>
                <a:cubicBezTo>
                  <a:pt x="3047786" y="1471325"/>
                  <a:pt x="2972606" y="1538811"/>
                  <a:pt x="2852318" y="1493820"/>
                </a:cubicBezTo>
                <a:cubicBezTo>
                  <a:pt x="2728271" y="1445081"/>
                  <a:pt x="2547839" y="1426334"/>
                  <a:pt x="2457622" y="1456328"/>
                </a:cubicBezTo>
                <a:cubicBezTo>
                  <a:pt x="2348611" y="1493820"/>
                  <a:pt x="2322298" y="1456328"/>
                  <a:pt x="2453863" y="1422585"/>
                </a:cubicBezTo>
                <a:cubicBezTo>
                  <a:pt x="2519646" y="1403839"/>
                  <a:pt x="2607043" y="1388842"/>
                  <a:pt x="2693500" y="1385562"/>
                </a:cubicBezTo>
                <a:close/>
                <a:moveTo>
                  <a:pt x="4528806" y="1376703"/>
                </a:moveTo>
                <a:cubicBezTo>
                  <a:pt x="4543857" y="1374351"/>
                  <a:pt x="4579605" y="1398805"/>
                  <a:pt x="4611591" y="1447712"/>
                </a:cubicBezTo>
                <a:cubicBezTo>
                  <a:pt x="4675561" y="1549288"/>
                  <a:pt x="4777161" y="1827681"/>
                  <a:pt x="4750820" y="1993213"/>
                </a:cubicBezTo>
                <a:cubicBezTo>
                  <a:pt x="4724479" y="2158744"/>
                  <a:pt x="4728242" y="2215175"/>
                  <a:pt x="4803502" y="2271606"/>
                </a:cubicBezTo>
                <a:cubicBezTo>
                  <a:pt x="4874998" y="2331800"/>
                  <a:pt x="4841131" y="2346848"/>
                  <a:pt x="4765872" y="2297941"/>
                </a:cubicBezTo>
                <a:cubicBezTo>
                  <a:pt x="4690613" y="2252796"/>
                  <a:pt x="4596539" y="2124885"/>
                  <a:pt x="4664272" y="1951830"/>
                </a:cubicBezTo>
                <a:cubicBezTo>
                  <a:pt x="4735768" y="1775012"/>
                  <a:pt x="4637932" y="1545526"/>
                  <a:pt x="4570198" y="1466522"/>
                </a:cubicBezTo>
                <a:cubicBezTo>
                  <a:pt x="4519398" y="1408210"/>
                  <a:pt x="4513754" y="1379054"/>
                  <a:pt x="4528806" y="1376703"/>
                </a:cubicBezTo>
                <a:close/>
                <a:moveTo>
                  <a:pt x="2889008" y="1275285"/>
                </a:moveTo>
                <a:cubicBezTo>
                  <a:pt x="3005448" y="1275285"/>
                  <a:pt x="3197011" y="1309160"/>
                  <a:pt x="3159450" y="1407022"/>
                </a:cubicBezTo>
                <a:cubicBezTo>
                  <a:pt x="3118132" y="1508648"/>
                  <a:pt x="3140669" y="1346799"/>
                  <a:pt x="2896520" y="1354327"/>
                </a:cubicBezTo>
                <a:cubicBezTo>
                  <a:pt x="2806372" y="1354327"/>
                  <a:pt x="2776323" y="1275285"/>
                  <a:pt x="2889008" y="1275285"/>
                </a:cubicBezTo>
                <a:close/>
                <a:moveTo>
                  <a:pt x="1202997" y="1073514"/>
                </a:moveTo>
                <a:cubicBezTo>
                  <a:pt x="1213080" y="1070652"/>
                  <a:pt x="1189614" y="1168696"/>
                  <a:pt x="1201347" y="1222708"/>
                </a:cubicBezTo>
                <a:cubicBezTo>
                  <a:pt x="1223874" y="1309128"/>
                  <a:pt x="1208856" y="1508268"/>
                  <a:pt x="1167556" y="1613475"/>
                </a:cubicBezTo>
                <a:cubicBezTo>
                  <a:pt x="1122501" y="1722439"/>
                  <a:pt x="1141274" y="2030543"/>
                  <a:pt x="1190083" y="2195868"/>
                </a:cubicBezTo>
                <a:cubicBezTo>
                  <a:pt x="1227629" y="2319861"/>
                  <a:pt x="1193838" y="2319861"/>
                  <a:pt x="1160046" y="2203382"/>
                </a:cubicBezTo>
                <a:cubicBezTo>
                  <a:pt x="1122501" y="2090661"/>
                  <a:pt x="1058673" y="1797586"/>
                  <a:pt x="1099973" y="1594688"/>
                </a:cubicBezTo>
                <a:cubicBezTo>
                  <a:pt x="1141274" y="1391790"/>
                  <a:pt x="1017373" y="1500754"/>
                  <a:pt x="1133764" y="1218951"/>
                </a:cubicBezTo>
                <a:cubicBezTo>
                  <a:pt x="1178819" y="1113275"/>
                  <a:pt x="1196947" y="1075232"/>
                  <a:pt x="1202997" y="1073514"/>
                </a:cubicBezTo>
                <a:close/>
                <a:moveTo>
                  <a:pt x="3301642" y="1013356"/>
                </a:moveTo>
                <a:cubicBezTo>
                  <a:pt x="3388529" y="1017650"/>
                  <a:pt x="3480305" y="1039840"/>
                  <a:pt x="3566267" y="1094786"/>
                </a:cubicBezTo>
                <a:cubicBezTo>
                  <a:pt x="3795499" y="1241312"/>
                  <a:pt x="3735373" y="1230041"/>
                  <a:pt x="3618877" y="1181199"/>
                </a:cubicBezTo>
                <a:cubicBezTo>
                  <a:pt x="3498624" y="1136114"/>
                  <a:pt x="3468561" y="1293912"/>
                  <a:pt x="3179202" y="1211256"/>
                </a:cubicBezTo>
                <a:cubicBezTo>
                  <a:pt x="2889843" y="1128600"/>
                  <a:pt x="2574178" y="1316454"/>
                  <a:pt x="2491504" y="1354025"/>
                </a:cubicBezTo>
                <a:cubicBezTo>
                  <a:pt x="2378767" y="1399110"/>
                  <a:pt x="2352461" y="1395353"/>
                  <a:pt x="2465199" y="1331482"/>
                </a:cubicBezTo>
                <a:cubicBezTo>
                  <a:pt x="2581694" y="1271369"/>
                  <a:pt x="2844748" y="1106058"/>
                  <a:pt x="2957485" y="1072244"/>
                </a:cubicBezTo>
                <a:cubicBezTo>
                  <a:pt x="3025597" y="1048763"/>
                  <a:pt x="3156830" y="1006202"/>
                  <a:pt x="3301642" y="1013356"/>
                </a:cubicBezTo>
                <a:close/>
                <a:moveTo>
                  <a:pt x="3483046" y="765011"/>
                </a:moveTo>
                <a:cubicBezTo>
                  <a:pt x="4113992" y="741400"/>
                  <a:pt x="4388748" y="1190926"/>
                  <a:pt x="4517056" y="1670219"/>
                </a:cubicBezTo>
                <a:cubicBezTo>
                  <a:pt x="4674974" y="2263874"/>
                  <a:pt x="4043301" y="2519372"/>
                  <a:pt x="3746265" y="2256360"/>
                </a:cubicBezTo>
                <a:cubicBezTo>
                  <a:pt x="3449228" y="1993348"/>
                  <a:pt x="3618426" y="1681491"/>
                  <a:pt x="3866584" y="1602587"/>
                </a:cubicBezTo>
                <a:cubicBezTo>
                  <a:pt x="4114741" y="1523684"/>
                  <a:pt x="4114741" y="1692763"/>
                  <a:pt x="3930503" y="1704035"/>
                </a:cubicBezTo>
                <a:cubicBezTo>
                  <a:pt x="3746265" y="1715307"/>
                  <a:pt x="3603387" y="2109825"/>
                  <a:pt x="3915463" y="2200000"/>
                </a:cubicBezTo>
                <a:cubicBezTo>
                  <a:pt x="4306498" y="2312720"/>
                  <a:pt x="4513296" y="1888143"/>
                  <a:pt x="4347858" y="1456052"/>
                </a:cubicBezTo>
                <a:cubicBezTo>
                  <a:pt x="4182420" y="1023961"/>
                  <a:pt x="3802664" y="775979"/>
                  <a:pt x="3159712" y="922514"/>
                </a:cubicBezTo>
                <a:cubicBezTo>
                  <a:pt x="2516759" y="1069049"/>
                  <a:pt x="1764768" y="1715307"/>
                  <a:pt x="1542930" y="2361565"/>
                </a:cubicBezTo>
                <a:cubicBezTo>
                  <a:pt x="1321093" y="3011580"/>
                  <a:pt x="1527890" y="3533847"/>
                  <a:pt x="1798608" y="4052356"/>
                </a:cubicBezTo>
                <a:cubicBezTo>
                  <a:pt x="2065565" y="4567108"/>
                  <a:pt x="2437800" y="4717401"/>
                  <a:pt x="2580679" y="4743702"/>
                </a:cubicBezTo>
                <a:cubicBezTo>
                  <a:pt x="2719797" y="4770004"/>
                  <a:pt x="2648358" y="4837635"/>
                  <a:pt x="2546839" y="4811334"/>
                </a:cubicBezTo>
                <a:cubicBezTo>
                  <a:pt x="2445320" y="4785033"/>
                  <a:pt x="1813648" y="4646012"/>
                  <a:pt x="1445171" y="3451186"/>
                </a:cubicBezTo>
                <a:cubicBezTo>
                  <a:pt x="1072936" y="2252602"/>
                  <a:pt x="1994125" y="1193040"/>
                  <a:pt x="2986754" y="862397"/>
                </a:cubicBezTo>
                <a:cubicBezTo>
                  <a:pt x="3172872" y="801106"/>
                  <a:pt x="3337443" y="770461"/>
                  <a:pt x="3483046" y="765011"/>
                </a:cubicBezTo>
                <a:close/>
                <a:moveTo>
                  <a:pt x="1772097" y="512520"/>
                </a:moveTo>
                <a:cubicBezTo>
                  <a:pt x="1779037" y="515625"/>
                  <a:pt x="1775864" y="552621"/>
                  <a:pt x="1775864" y="637182"/>
                </a:cubicBezTo>
                <a:cubicBezTo>
                  <a:pt x="1775864" y="862680"/>
                  <a:pt x="1587870" y="982945"/>
                  <a:pt x="1478834" y="1272332"/>
                </a:cubicBezTo>
                <a:cubicBezTo>
                  <a:pt x="1373558" y="1557962"/>
                  <a:pt x="1260762" y="1866141"/>
                  <a:pt x="1272041" y="2219420"/>
                </a:cubicBezTo>
                <a:cubicBezTo>
                  <a:pt x="1279561" y="2396060"/>
                  <a:pt x="1257002" y="2354719"/>
                  <a:pt x="1241962" y="2208146"/>
                </a:cubicBezTo>
                <a:cubicBezTo>
                  <a:pt x="1226923" y="2061572"/>
                  <a:pt x="1253242" y="1501588"/>
                  <a:pt x="1388597" y="1234749"/>
                </a:cubicBezTo>
                <a:cubicBezTo>
                  <a:pt x="1523952" y="971670"/>
                  <a:pt x="1381077" y="911538"/>
                  <a:pt x="1591630" y="716106"/>
                </a:cubicBezTo>
                <a:cubicBezTo>
                  <a:pt x="1720876" y="596311"/>
                  <a:pt x="1760531" y="507345"/>
                  <a:pt x="1772097" y="512520"/>
                </a:cubicBezTo>
                <a:close/>
                <a:moveTo>
                  <a:pt x="3076070" y="411326"/>
                </a:moveTo>
                <a:cubicBezTo>
                  <a:pt x="3097213" y="412267"/>
                  <a:pt x="3056807" y="448010"/>
                  <a:pt x="3021099" y="500685"/>
                </a:cubicBezTo>
                <a:cubicBezTo>
                  <a:pt x="2949683" y="609798"/>
                  <a:pt x="2851957" y="764061"/>
                  <a:pt x="2611400" y="767823"/>
                </a:cubicBezTo>
                <a:cubicBezTo>
                  <a:pt x="2374602" y="771585"/>
                  <a:pt x="2107734" y="1106448"/>
                  <a:pt x="2010007" y="1185460"/>
                </a:cubicBezTo>
                <a:cubicBezTo>
                  <a:pt x="1859659" y="1313385"/>
                  <a:pt x="1833348" y="1313385"/>
                  <a:pt x="1987455" y="1170410"/>
                </a:cubicBezTo>
                <a:cubicBezTo>
                  <a:pt x="2141562" y="1027435"/>
                  <a:pt x="2344532" y="700098"/>
                  <a:pt x="2761748" y="530785"/>
                </a:cubicBezTo>
                <a:cubicBezTo>
                  <a:pt x="2972236" y="444248"/>
                  <a:pt x="3054927" y="410386"/>
                  <a:pt x="3076070" y="411326"/>
                </a:cubicBezTo>
                <a:close/>
                <a:moveTo>
                  <a:pt x="3581041" y="1339"/>
                </a:moveTo>
                <a:cubicBezTo>
                  <a:pt x="3733498" y="-6150"/>
                  <a:pt x="3882981" y="17286"/>
                  <a:pt x="4032463" y="83542"/>
                </a:cubicBezTo>
                <a:cubicBezTo>
                  <a:pt x="4427323" y="256465"/>
                  <a:pt x="4352112" y="790272"/>
                  <a:pt x="4269379" y="579757"/>
                </a:cubicBezTo>
                <a:cubicBezTo>
                  <a:pt x="4182886" y="365482"/>
                  <a:pt x="4096393" y="87301"/>
                  <a:pt x="3731618" y="45950"/>
                </a:cubicBezTo>
                <a:cubicBezTo>
                  <a:pt x="3366843" y="4599"/>
                  <a:pt x="3039673" y="181282"/>
                  <a:pt x="2795236" y="279021"/>
                </a:cubicBezTo>
                <a:cubicBezTo>
                  <a:pt x="2554560" y="373001"/>
                  <a:pt x="1986714" y="831623"/>
                  <a:pt x="1719714" y="1312801"/>
                </a:cubicBezTo>
                <a:cubicBezTo>
                  <a:pt x="1448952" y="1793978"/>
                  <a:pt x="1640741" y="1508279"/>
                  <a:pt x="1749798" y="1316560"/>
                </a:cubicBezTo>
                <a:cubicBezTo>
                  <a:pt x="1862615" y="1128600"/>
                  <a:pt x="2208588" y="658700"/>
                  <a:pt x="2689940" y="384278"/>
                </a:cubicBezTo>
                <a:cubicBezTo>
                  <a:pt x="3171293" y="109857"/>
                  <a:pt x="3682730" y="-59307"/>
                  <a:pt x="3972294" y="207596"/>
                </a:cubicBezTo>
                <a:cubicBezTo>
                  <a:pt x="4265619" y="478258"/>
                  <a:pt x="3957252" y="726366"/>
                  <a:pt x="3769224" y="651182"/>
                </a:cubicBezTo>
                <a:cubicBezTo>
                  <a:pt x="3577435" y="579757"/>
                  <a:pt x="3592477" y="312854"/>
                  <a:pt x="3788026" y="312854"/>
                </a:cubicBezTo>
                <a:cubicBezTo>
                  <a:pt x="3983576" y="312854"/>
                  <a:pt x="3904604" y="530887"/>
                  <a:pt x="3769224" y="500814"/>
                </a:cubicBezTo>
                <a:cubicBezTo>
                  <a:pt x="3630083" y="466981"/>
                  <a:pt x="3712815" y="673737"/>
                  <a:pt x="3814350" y="621108"/>
                </a:cubicBezTo>
                <a:cubicBezTo>
                  <a:pt x="3915886" y="568479"/>
                  <a:pt x="3829393" y="508332"/>
                  <a:pt x="3961013" y="429389"/>
                </a:cubicBezTo>
                <a:cubicBezTo>
                  <a:pt x="4096393" y="350446"/>
                  <a:pt x="3889562" y="-2919"/>
                  <a:pt x="3419491" y="124893"/>
                </a:cubicBezTo>
                <a:cubicBezTo>
                  <a:pt x="2949420" y="252706"/>
                  <a:pt x="2234912" y="579757"/>
                  <a:pt x="1840052" y="1260172"/>
                </a:cubicBezTo>
                <a:cubicBezTo>
                  <a:pt x="1445192" y="1940587"/>
                  <a:pt x="1400065" y="2128547"/>
                  <a:pt x="1347417" y="2519504"/>
                </a:cubicBezTo>
                <a:cubicBezTo>
                  <a:pt x="1324853" y="2692427"/>
                  <a:pt x="1287248" y="2726260"/>
                  <a:pt x="1317332" y="2463116"/>
                </a:cubicBezTo>
                <a:cubicBezTo>
                  <a:pt x="1347417" y="2199972"/>
                  <a:pt x="1463994" y="1639851"/>
                  <a:pt x="1670826" y="1290245"/>
                </a:cubicBezTo>
                <a:cubicBezTo>
                  <a:pt x="1877658" y="944399"/>
                  <a:pt x="2325165" y="444426"/>
                  <a:pt x="2780194" y="241429"/>
                </a:cubicBezTo>
                <a:cubicBezTo>
                  <a:pt x="3064587" y="112206"/>
                  <a:pt x="3326946" y="13821"/>
                  <a:pt x="3581041" y="1339"/>
                </a:cubicBez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DBFDED3-0FD1-4D3A-99D1-444595412FF8}"/>
              </a:ext>
            </a:extLst>
          </p:cNvPr>
          <p:cNvGrpSpPr/>
          <p:nvPr/>
        </p:nvGrpSpPr>
        <p:grpSpPr>
          <a:xfrm>
            <a:off x="1" y="0"/>
            <a:ext cx="1978626" cy="2234263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8BB7A5A-37C0-4B02-B9AA-018EDB9AA0E1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2AE1B1A-899F-4CCD-9F5B-EF74F3BA96FF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BF682DF0-C95C-44F6-9DC6-4B46909D90E7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3829D5B-EDBE-49FB-91AB-0324281CA830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054A4A8-B2F1-4DEE-B3F9-3A6FBBF460DB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AEC3282-F41C-46EA-A2EF-225F07DBEA84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B464282-BDBD-4D97-95D0-2D8DCC4DDDA5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9D3A38A-D82C-43E6-A87C-025BA307F012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68DB7721-0EDA-4215-A187-4559D7316C4A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92356E0-E5CC-4699-A8DC-6709442AE5AE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A3EEC5C-DAC5-46AC-AC43-53DF25C39F15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BABEF78-8C4E-4211-9D97-7B5E40AE372B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105D707-299F-4C0F-B0EF-116DDCEC80AB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D07D4C3-008A-4A57-AA95-0D88E7470E8A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044402B-4A36-4EFA-AF2D-CC451612415E}"/>
              </a:ext>
            </a:extLst>
          </p:cNvPr>
          <p:cNvGrpSpPr/>
          <p:nvPr/>
        </p:nvGrpSpPr>
        <p:grpSpPr>
          <a:xfrm rot="10800000">
            <a:off x="10213374" y="4623737"/>
            <a:ext cx="1978626" cy="2234263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A8043579-987E-4B7E-B87F-97287E086EFF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4CF8C19-8259-443C-A916-1410E3512667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57DB191-1320-419A-B71D-B633DC756042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72284490-54CF-4457-AE80-4E7D4AE4C691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EFED1F03-ECB0-4EF9-9C85-FE629EA882CF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9B45C0A-FEAB-4524-A47E-DE4817DC44E7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C766233-2878-473B-BBEA-83CDDEB51F8F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F45FE88A-27F0-4A2F-9190-36A0CFDCE616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416A22D1-5501-479D-966A-82E62A522963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CD1DCD3-1686-446F-A98C-16C8A26FB182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008EBB1-A6CC-4326-AEC0-9FDC8C8D38C4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54C8D08-5319-4748-BFF2-0BC00DBA5762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55C139AF-EBFA-404C-AD8E-92998DE496D0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34B7CB9-2974-4B0A-9F61-8129643C12EC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79EAFDF-42D2-46C1-BCBA-43D2FF27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995" cy="69063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D28574-C863-4DD9-A6D5-24A2BDB37D6E}"/>
              </a:ext>
            </a:extLst>
          </p:cNvPr>
          <p:cNvSpPr txBox="1"/>
          <p:nvPr/>
        </p:nvSpPr>
        <p:spPr>
          <a:xfrm>
            <a:off x="325315" y="1775985"/>
            <a:ext cx="404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is my hometown, </a:t>
            </a:r>
            <a:r>
              <a:rPr lang="en-US" altLang="zh-CN" dirty="0" err="1"/>
              <a:t>Botou</a:t>
            </a:r>
            <a:r>
              <a:rPr lang="en-US" altLang="zh-CN" dirty="0"/>
              <a:t> City, </a:t>
            </a:r>
            <a:r>
              <a:rPr lang="en-US" altLang="zh-CN" dirty="0" err="1"/>
              <a:t>Cangzhou</a:t>
            </a:r>
            <a:r>
              <a:rPr lang="en-US" altLang="zh-CN" dirty="0"/>
              <a:t> City, Hebei Province.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497920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3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69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7DBFDED3-0FD1-4D3A-99D1-444595412FF8}"/>
              </a:ext>
            </a:extLst>
          </p:cNvPr>
          <p:cNvGrpSpPr/>
          <p:nvPr/>
        </p:nvGrpSpPr>
        <p:grpSpPr>
          <a:xfrm>
            <a:off x="1" y="0"/>
            <a:ext cx="1978626" cy="2234263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8BB7A5A-37C0-4B02-B9AA-018EDB9AA0E1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2AE1B1A-899F-4CCD-9F5B-EF74F3BA96FF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BF682DF0-C95C-44F6-9DC6-4B46909D90E7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3829D5B-EDBE-49FB-91AB-0324281CA830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054A4A8-B2F1-4DEE-B3F9-3A6FBBF460DB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AEC3282-F41C-46EA-A2EF-225F07DBEA84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B464282-BDBD-4D97-95D0-2D8DCC4DDDA5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9D3A38A-D82C-43E6-A87C-025BA307F012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68DB7721-0EDA-4215-A187-4559D7316C4A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92356E0-E5CC-4699-A8DC-6709442AE5AE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A3EEC5C-DAC5-46AC-AC43-53DF25C39F15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BABEF78-8C4E-4211-9D97-7B5E40AE372B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105D707-299F-4C0F-B0EF-116DDCEC80AB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D07D4C3-008A-4A57-AA95-0D88E7470E8A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044402B-4A36-4EFA-AF2D-CC451612415E}"/>
              </a:ext>
            </a:extLst>
          </p:cNvPr>
          <p:cNvGrpSpPr/>
          <p:nvPr/>
        </p:nvGrpSpPr>
        <p:grpSpPr>
          <a:xfrm rot="10800000">
            <a:off x="10213374" y="4623737"/>
            <a:ext cx="1978626" cy="2234263"/>
            <a:chOff x="-38100" y="0"/>
            <a:chExt cx="4150097" cy="4686286"/>
          </a:xfrm>
          <a:solidFill>
            <a:srgbClr val="FEBDBD"/>
          </a:solidFill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A8043579-987E-4B7E-B87F-97287E086EFF}"/>
                </a:ext>
              </a:extLst>
            </p:cNvPr>
            <p:cNvSpPr/>
            <p:nvPr/>
          </p:nvSpPr>
          <p:spPr>
            <a:xfrm>
              <a:off x="226136" y="0"/>
              <a:ext cx="3840522" cy="2256910"/>
            </a:xfrm>
            <a:custGeom>
              <a:avLst/>
              <a:gdLst>
                <a:gd name="connsiteX0" fmla="*/ 0 w 3840522"/>
                <a:gd name="connsiteY0" fmla="*/ 0 h 2256910"/>
                <a:gd name="connsiteX1" fmla="*/ 492749 w 3840522"/>
                <a:gd name="connsiteY1" fmla="*/ 0 h 2256910"/>
                <a:gd name="connsiteX2" fmla="*/ 3840522 w 3840522"/>
                <a:gd name="connsiteY2" fmla="*/ 1995781 h 2256910"/>
                <a:gd name="connsiteX3" fmla="*/ 3821570 w 3840522"/>
                <a:gd name="connsiteY3" fmla="*/ 2101904 h 2256910"/>
                <a:gd name="connsiteX4" fmla="*/ 3785795 w 3840522"/>
                <a:gd name="connsiteY4" fmla="*/ 2256910 h 2256910"/>
                <a:gd name="connsiteX5" fmla="*/ 0 w 3840522"/>
                <a:gd name="connsiteY5" fmla="*/ 0 h 225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0522" h="2256910">
                  <a:moveTo>
                    <a:pt x="0" y="0"/>
                  </a:moveTo>
                  <a:lnTo>
                    <a:pt x="492749" y="0"/>
                  </a:lnTo>
                  <a:lnTo>
                    <a:pt x="3840522" y="1995781"/>
                  </a:lnTo>
                  <a:lnTo>
                    <a:pt x="3821570" y="2101904"/>
                  </a:lnTo>
                  <a:lnTo>
                    <a:pt x="3785795" y="2256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4CF8C19-8259-443C-A916-1410E3512667}"/>
                </a:ext>
              </a:extLst>
            </p:cNvPr>
            <p:cNvSpPr/>
            <p:nvPr/>
          </p:nvSpPr>
          <p:spPr>
            <a:xfrm>
              <a:off x="990011" y="1"/>
              <a:ext cx="3120496" cy="1847053"/>
            </a:xfrm>
            <a:custGeom>
              <a:avLst/>
              <a:gdLst>
                <a:gd name="connsiteX0" fmla="*/ 0 w 3120496"/>
                <a:gd name="connsiteY0" fmla="*/ 0 h 1847053"/>
                <a:gd name="connsiteX1" fmla="*/ 492750 w 3120496"/>
                <a:gd name="connsiteY1" fmla="*/ 0 h 1847053"/>
                <a:gd name="connsiteX2" fmla="*/ 3120496 w 3120496"/>
                <a:gd name="connsiteY2" fmla="*/ 1566537 h 1847053"/>
                <a:gd name="connsiteX3" fmla="*/ 3119242 w 3120496"/>
                <a:gd name="connsiteY3" fmla="*/ 1616159 h 1847053"/>
                <a:gd name="connsiteX4" fmla="*/ 3106742 w 3120496"/>
                <a:gd name="connsiteY4" fmla="*/ 1780532 h 1847053"/>
                <a:gd name="connsiteX5" fmla="*/ 3098290 w 3120496"/>
                <a:gd name="connsiteY5" fmla="*/ 1847053 h 1847053"/>
                <a:gd name="connsiteX6" fmla="*/ 0 w 3120496"/>
                <a:gd name="connsiteY6" fmla="*/ 0 h 18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0496" h="1847053">
                  <a:moveTo>
                    <a:pt x="0" y="0"/>
                  </a:moveTo>
                  <a:lnTo>
                    <a:pt x="492750" y="0"/>
                  </a:lnTo>
                  <a:lnTo>
                    <a:pt x="3120496" y="1566537"/>
                  </a:lnTo>
                  <a:lnTo>
                    <a:pt x="3119242" y="1616159"/>
                  </a:lnTo>
                  <a:cubicBezTo>
                    <a:pt x="3116445" y="1671326"/>
                    <a:pt x="3112268" y="1726127"/>
                    <a:pt x="3106742" y="1780532"/>
                  </a:cubicBezTo>
                  <a:lnTo>
                    <a:pt x="3098290" y="1847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57DB191-1320-419A-B71D-B633DC756042}"/>
                </a:ext>
              </a:extLst>
            </p:cNvPr>
            <p:cNvSpPr/>
            <p:nvPr/>
          </p:nvSpPr>
          <p:spPr>
            <a:xfrm>
              <a:off x="1777812" y="1"/>
              <a:ext cx="2334185" cy="1391529"/>
            </a:xfrm>
            <a:custGeom>
              <a:avLst/>
              <a:gdLst>
                <a:gd name="connsiteX0" fmla="*/ 0 w 2334185"/>
                <a:gd name="connsiteY0" fmla="*/ 0 h 1391529"/>
                <a:gd name="connsiteX1" fmla="*/ 492748 w 2334185"/>
                <a:gd name="connsiteY1" fmla="*/ 0 h 1391529"/>
                <a:gd name="connsiteX2" fmla="*/ 2314821 w 2334185"/>
                <a:gd name="connsiteY2" fmla="*/ 1086233 h 1391529"/>
                <a:gd name="connsiteX3" fmla="*/ 2318943 w 2334185"/>
                <a:gd name="connsiteY3" fmla="*/ 1118667 h 1391529"/>
                <a:gd name="connsiteX4" fmla="*/ 2331442 w 2334185"/>
                <a:gd name="connsiteY4" fmla="*/ 1283040 h 1391529"/>
                <a:gd name="connsiteX5" fmla="*/ 2334185 w 2334185"/>
                <a:gd name="connsiteY5" fmla="*/ 1391529 h 1391529"/>
                <a:gd name="connsiteX6" fmla="*/ 0 w 2334185"/>
                <a:gd name="connsiteY6" fmla="*/ 0 h 139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4185" h="1391529">
                  <a:moveTo>
                    <a:pt x="0" y="0"/>
                  </a:moveTo>
                  <a:lnTo>
                    <a:pt x="492748" y="0"/>
                  </a:lnTo>
                  <a:lnTo>
                    <a:pt x="2314821" y="1086233"/>
                  </a:lnTo>
                  <a:lnTo>
                    <a:pt x="2318943" y="1118667"/>
                  </a:lnTo>
                  <a:cubicBezTo>
                    <a:pt x="2324468" y="1173071"/>
                    <a:pt x="2328645" y="1227873"/>
                    <a:pt x="2331442" y="1283040"/>
                  </a:cubicBezTo>
                  <a:lnTo>
                    <a:pt x="2334185" y="13915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72284490-54CF-4457-AE80-4E7D4AE4C691}"/>
                </a:ext>
              </a:extLst>
            </p:cNvPr>
            <p:cNvSpPr/>
            <p:nvPr/>
          </p:nvSpPr>
          <p:spPr>
            <a:xfrm>
              <a:off x="2652887" y="1"/>
              <a:ext cx="1401660" cy="835603"/>
            </a:xfrm>
            <a:custGeom>
              <a:avLst/>
              <a:gdLst>
                <a:gd name="connsiteX0" fmla="*/ 0 w 1401660"/>
                <a:gd name="connsiteY0" fmla="*/ 0 h 835603"/>
                <a:gd name="connsiteX1" fmla="*/ 492750 w 1401660"/>
                <a:gd name="connsiteY1" fmla="*/ 0 h 835603"/>
                <a:gd name="connsiteX2" fmla="*/ 1316127 w 1401660"/>
                <a:gd name="connsiteY2" fmla="*/ 490858 h 835603"/>
                <a:gd name="connsiteX3" fmla="*/ 1358678 w 1401660"/>
                <a:gd name="connsiteY3" fmla="*/ 640701 h 835603"/>
                <a:gd name="connsiteX4" fmla="*/ 1394819 w 1401660"/>
                <a:gd name="connsiteY4" fmla="*/ 797294 h 835603"/>
                <a:gd name="connsiteX5" fmla="*/ 1401660 w 1401660"/>
                <a:gd name="connsiteY5" fmla="*/ 835603 h 835603"/>
                <a:gd name="connsiteX6" fmla="*/ 0 w 1401660"/>
                <a:gd name="connsiteY6" fmla="*/ 0 h 8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1660" h="835603">
                  <a:moveTo>
                    <a:pt x="0" y="0"/>
                  </a:moveTo>
                  <a:lnTo>
                    <a:pt x="492750" y="0"/>
                  </a:lnTo>
                  <a:lnTo>
                    <a:pt x="1316127" y="490858"/>
                  </a:lnTo>
                  <a:lnTo>
                    <a:pt x="1358678" y="640701"/>
                  </a:lnTo>
                  <a:cubicBezTo>
                    <a:pt x="1371982" y="692410"/>
                    <a:pt x="1384041" y="744619"/>
                    <a:pt x="1394819" y="797294"/>
                  </a:cubicBezTo>
                  <a:lnTo>
                    <a:pt x="1401660" y="835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EFED1F03-ECB0-4EF9-9C85-FE629EA882CF}"/>
                </a:ext>
              </a:extLst>
            </p:cNvPr>
            <p:cNvSpPr/>
            <p:nvPr/>
          </p:nvSpPr>
          <p:spPr>
            <a:xfrm>
              <a:off x="3506694" y="1"/>
              <a:ext cx="361946" cy="215775"/>
            </a:xfrm>
            <a:custGeom>
              <a:avLst/>
              <a:gdLst>
                <a:gd name="connsiteX0" fmla="*/ 0 w 361946"/>
                <a:gd name="connsiteY0" fmla="*/ 0 h 215775"/>
                <a:gd name="connsiteX1" fmla="*/ 261015 w 361946"/>
                <a:gd name="connsiteY1" fmla="*/ 0 h 215775"/>
                <a:gd name="connsiteX2" fmla="*/ 352416 w 361946"/>
                <a:gd name="connsiteY2" fmla="*/ 189735 h 215775"/>
                <a:gd name="connsiteX3" fmla="*/ 361946 w 361946"/>
                <a:gd name="connsiteY3" fmla="*/ 215775 h 215775"/>
                <a:gd name="connsiteX4" fmla="*/ 0 w 361946"/>
                <a:gd name="connsiteY4" fmla="*/ 0 h 2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46" h="215775">
                  <a:moveTo>
                    <a:pt x="0" y="0"/>
                  </a:moveTo>
                  <a:lnTo>
                    <a:pt x="261015" y="0"/>
                  </a:lnTo>
                  <a:lnTo>
                    <a:pt x="352416" y="189735"/>
                  </a:lnTo>
                  <a:lnTo>
                    <a:pt x="361946" y="215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9B45C0A-FEAB-4524-A47E-DE4817DC44E7}"/>
                </a:ext>
              </a:extLst>
            </p:cNvPr>
            <p:cNvSpPr/>
            <p:nvPr/>
          </p:nvSpPr>
          <p:spPr>
            <a:xfrm>
              <a:off x="-38100" y="43836"/>
              <a:ext cx="4000052" cy="2625779"/>
            </a:xfrm>
            <a:custGeom>
              <a:avLst/>
              <a:gdLst>
                <a:gd name="connsiteX0" fmla="*/ 0 w 4000052"/>
                <a:gd name="connsiteY0" fmla="*/ 0 h 2625779"/>
                <a:gd name="connsiteX1" fmla="*/ 4000052 w 4000052"/>
                <a:gd name="connsiteY1" fmla="*/ 2384640 h 2625779"/>
                <a:gd name="connsiteX2" fmla="*/ 3911795 w 4000052"/>
                <a:gd name="connsiteY2" fmla="*/ 2625779 h 2625779"/>
                <a:gd name="connsiteX3" fmla="*/ 0 w 4000052"/>
                <a:gd name="connsiteY3" fmla="*/ 293753 h 2625779"/>
                <a:gd name="connsiteX4" fmla="*/ 0 w 4000052"/>
                <a:gd name="connsiteY4" fmla="*/ 0 h 26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052" h="2625779">
                  <a:moveTo>
                    <a:pt x="0" y="0"/>
                  </a:moveTo>
                  <a:lnTo>
                    <a:pt x="4000052" y="2384640"/>
                  </a:lnTo>
                  <a:lnTo>
                    <a:pt x="3911795" y="2625779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C766233-2878-473B-BBEA-83CDDEB51F8F}"/>
                </a:ext>
              </a:extLst>
            </p:cNvPr>
            <p:cNvSpPr/>
            <p:nvPr/>
          </p:nvSpPr>
          <p:spPr>
            <a:xfrm>
              <a:off x="-38099" y="513485"/>
              <a:ext cx="3849549" cy="2520697"/>
            </a:xfrm>
            <a:custGeom>
              <a:avLst/>
              <a:gdLst>
                <a:gd name="connsiteX0" fmla="*/ 0 w 3849549"/>
                <a:gd name="connsiteY0" fmla="*/ 0 h 2520697"/>
                <a:gd name="connsiteX1" fmla="*/ 3849549 w 3849549"/>
                <a:gd name="connsiteY1" fmla="*/ 2294917 h 2520697"/>
                <a:gd name="connsiteX2" fmla="*/ 3760913 w 3849549"/>
                <a:gd name="connsiteY2" fmla="*/ 2478912 h 2520697"/>
                <a:gd name="connsiteX3" fmla="*/ 3735528 w 3849549"/>
                <a:gd name="connsiteY3" fmla="*/ 2520697 h 2520697"/>
                <a:gd name="connsiteX4" fmla="*/ 0 w 3849549"/>
                <a:gd name="connsiteY4" fmla="*/ 293753 h 2520697"/>
                <a:gd name="connsiteX5" fmla="*/ 0 w 3849549"/>
                <a:gd name="connsiteY5" fmla="*/ 0 h 25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9549" h="2520697">
                  <a:moveTo>
                    <a:pt x="0" y="0"/>
                  </a:moveTo>
                  <a:lnTo>
                    <a:pt x="3849549" y="2294917"/>
                  </a:lnTo>
                  <a:lnTo>
                    <a:pt x="3760913" y="2478912"/>
                  </a:lnTo>
                  <a:lnTo>
                    <a:pt x="3735528" y="2520697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F45FE88A-27F0-4A2F-9190-36A0CFDCE616}"/>
                </a:ext>
              </a:extLst>
            </p:cNvPr>
            <p:cNvSpPr/>
            <p:nvPr/>
          </p:nvSpPr>
          <p:spPr>
            <a:xfrm>
              <a:off x="-38099" y="1029946"/>
              <a:ext cx="3636203" cy="2374471"/>
            </a:xfrm>
            <a:custGeom>
              <a:avLst/>
              <a:gdLst>
                <a:gd name="connsiteX0" fmla="*/ 0 w 3636203"/>
                <a:gd name="connsiteY0" fmla="*/ 0 h 2374471"/>
                <a:gd name="connsiteX1" fmla="*/ 3636203 w 3636203"/>
                <a:gd name="connsiteY1" fmla="*/ 2167731 h 2374471"/>
                <a:gd name="connsiteX2" fmla="*/ 3598789 w 3636203"/>
                <a:gd name="connsiteY2" fmla="*/ 2229316 h 2374471"/>
                <a:gd name="connsiteX3" fmla="*/ 3490245 w 3636203"/>
                <a:gd name="connsiteY3" fmla="*/ 2374471 h 2374471"/>
                <a:gd name="connsiteX4" fmla="*/ 0 w 3636203"/>
                <a:gd name="connsiteY4" fmla="*/ 293753 h 2374471"/>
                <a:gd name="connsiteX5" fmla="*/ 0 w 3636203"/>
                <a:gd name="connsiteY5" fmla="*/ 0 h 237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203" h="2374471">
                  <a:moveTo>
                    <a:pt x="0" y="0"/>
                  </a:moveTo>
                  <a:lnTo>
                    <a:pt x="3636203" y="2167731"/>
                  </a:lnTo>
                  <a:lnTo>
                    <a:pt x="3598789" y="2229316"/>
                  </a:lnTo>
                  <a:lnTo>
                    <a:pt x="3490245" y="2374471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416A22D1-5501-479D-966A-82E62A522963}"/>
                </a:ext>
              </a:extLst>
            </p:cNvPr>
            <p:cNvSpPr/>
            <p:nvPr/>
          </p:nvSpPr>
          <p:spPr>
            <a:xfrm>
              <a:off x="-38099" y="1514338"/>
              <a:ext cx="3388735" cy="2210727"/>
            </a:xfrm>
            <a:custGeom>
              <a:avLst/>
              <a:gdLst>
                <a:gd name="connsiteX0" fmla="*/ 0 w 3388735"/>
                <a:gd name="connsiteY0" fmla="*/ 0 h 2210727"/>
                <a:gd name="connsiteX1" fmla="*/ 3388735 w 3388735"/>
                <a:gd name="connsiteY1" fmla="*/ 2020203 h 2210727"/>
                <a:gd name="connsiteX2" fmla="*/ 3215575 w 3388735"/>
                <a:gd name="connsiteY2" fmla="*/ 2210727 h 2210727"/>
                <a:gd name="connsiteX3" fmla="*/ 0 w 3388735"/>
                <a:gd name="connsiteY3" fmla="*/ 293755 h 2210727"/>
                <a:gd name="connsiteX4" fmla="*/ 0 w 3388735"/>
                <a:gd name="connsiteY4" fmla="*/ 0 h 22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735" h="2210727">
                  <a:moveTo>
                    <a:pt x="0" y="0"/>
                  </a:moveTo>
                  <a:lnTo>
                    <a:pt x="3388735" y="2020203"/>
                  </a:lnTo>
                  <a:lnTo>
                    <a:pt x="3215575" y="2210727"/>
                  </a:lnTo>
                  <a:lnTo>
                    <a:pt x="0" y="293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CD1DCD3-1686-446F-A98C-16C8A26FB182}"/>
                </a:ext>
              </a:extLst>
            </p:cNvPr>
            <p:cNvSpPr/>
            <p:nvPr/>
          </p:nvSpPr>
          <p:spPr>
            <a:xfrm>
              <a:off x="-38100" y="2026304"/>
              <a:ext cx="3072112" cy="2001926"/>
            </a:xfrm>
            <a:custGeom>
              <a:avLst/>
              <a:gdLst>
                <a:gd name="connsiteX0" fmla="*/ 0 w 3072112"/>
                <a:gd name="connsiteY0" fmla="*/ 0 h 2001926"/>
                <a:gd name="connsiteX1" fmla="*/ 3072112 w 3072112"/>
                <a:gd name="connsiteY1" fmla="*/ 1831446 h 2001926"/>
                <a:gd name="connsiteX2" fmla="*/ 2973711 w 3072112"/>
                <a:gd name="connsiteY2" fmla="*/ 1920880 h 2001926"/>
                <a:gd name="connsiteX3" fmla="*/ 2865329 w 3072112"/>
                <a:gd name="connsiteY3" fmla="*/ 2001926 h 2001926"/>
                <a:gd name="connsiteX4" fmla="*/ 0 w 3072112"/>
                <a:gd name="connsiteY4" fmla="*/ 293754 h 2001926"/>
                <a:gd name="connsiteX5" fmla="*/ 0 w 3072112"/>
                <a:gd name="connsiteY5" fmla="*/ 0 h 20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112" h="2001926">
                  <a:moveTo>
                    <a:pt x="0" y="0"/>
                  </a:moveTo>
                  <a:lnTo>
                    <a:pt x="3072112" y="1831446"/>
                  </a:lnTo>
                  <a:lnTo>
                    <a:pt x="2973711" y="1920880"/>
                  </a:lnTo>
                  <a:lnTo>
                    <a:pt x="2865329" y="2001926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008EBB1-A6CC-4326-AEC0-9FDC8C8D38C4}"/>
                </a:ext>
              </a:extLst>
            </p:cNvPr>
            <p:cNvSpPr/>
            <p:nvPr/>
          </p:nvSpPr>
          <p:spPr>
            <a:xfrm>
              <a:off x="-38099" y="2481689"/>
              <a:ext cx="2745063" cy="1786165"/>
            </a:xfrm>
            <a:custGeom>
              <a:avLst/>
              <a:gdLst>
                <a:gd name="connsiteX0" fmla="*/ 0 w 2745063"/>
                <a:gd name="connsiteY0" fmla="*/ 0 h 1786165"/>
                <a:gd name="connsiteX1" fmla="*/ 2745063 w 2745063"/>
                <a:gd name="connsiteY1" fmla="*/ 1636475 h 1786165"/>
                <a:gd name="connsiteX2" fmla="*/ 2724540 w 2745063"/>
                <a:gd name="connsiteY2" fmla="*/ 1651822 h 1786165"/>
                <a:gd name="connsiteX3" fmla="*/ 2503405 w 2745063"/>
                <a:gd name="connsiteY3" fmla="*/ 1786165 h 1786165"/>
                <a:gd name="connsiteX4" fmla="*/ 0 w 2745063"/>
                <a:gd name="connsiteY4" fmla="*/ 293753 h 1786165"/>
                <a:gd name="connsiteX5" fmla="*/ 0 w 2745063"/>
                <a:gd name="connsiteY5" fmla="*/ 0 h 178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5063" h="1786165">
                  <a:moveTo>
                    <a:pt x="0" y="0"/>
                  </a:moveTo>
                  <a:lnTo>
                    <a:pt x="2745063" y="1636475"/>
                  </a:lnTo>
                  <a:lnTo>
                    <a:pt x="2724540" y="1651822"/>
                  </a:lnTo>
                  <a:lnTo>
                    <a:pt x="2503405" y="1786165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54C8D08-5319-4748-BFF2-0BC00DBA5762}"/>
                </a:ext>
              </a:extLst>
            </p:cNvPr>
            <p:cNvSpPr/>
            <p:nvPr/>
          </p:nvSpPr>
          <p:spPr>
            <a:xfrm>
              <a:off x="-38099" y="3037921"/>
              <a:ext cx="2265229" cy="1468653"/>
            </a:xfrm>
            <a:custGeom>
              <a:avLst/>
              <a:gdLst>
                <a:gd name="connsiteX0" fmla="*/ 0 w 2265229"/>
                <a:gd name="connsiteY0" fmla="*/ 0 h 1468653"/>
                <a:gd name="connsiteX1" fmla="*/ 2265229 w 2265229"/>
                <a:gd name="connsiteY1" fmla="*/ 1350421 h 1468653"/>
                <a:gd name="connsiteX2" fmla="*/ 2174742 w 2265229"/>
                <a:gd name="connsiteY2" fmla="*/ 1394011 h 1468653"/>
                <a:gd name="connsiteX3" fmla="*/ 1970804 w 2265229"/>
                <a:gd name="connsiteY3" fmla="*/ 1468653 h 1468653"/>
                <a:gd name="connsiteX4" fmla="*/ 0 w 2265229"/>
                <a:gd name="connsiteY4" fmla="*/ 293753 h 1468653"/>
                <a:gd name="connsiteX5" fmla="*/ 0 w 2265229"/>
                <a:gd name="connsiteY5" fmla="*/ 0 h 14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229" h="1468653">
                  <a:moveTo>
                    <a:pt x="0" y="0"/>
                  </a:moveTo>
                  <a:lnTo>
                    <a:pt x="2265229" y="1350421"/>
                  </a:lnTo>
                  <a:lnTo>
                    <a:pt x="2174742" y="1394011"/>
                  </a:lnTo>
                  <a:lnTo>
                    <a:pt x="1970804" y="1468653"/>
                  </a:lnTo>
                  <a:lnTo>
                    <a:pt x="0" y="2937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55C139AF-EBFA-404C-AD8E-92998DE496D0}"/>
                </a:ext>
              </a:extLst>
            </p:cNvPr>
            <p:cNvSpPr/>
            <p:nvPr/>
          </p:nvSpPr>
          <p:spPr>
            <a:xfrm>
              <a:off x="-38099" y="3507569"/>
              <a:ext cx="1776585" cy="1139484"/>
            </a:xfrm>
            <a:custGeom>
              <a:avLst/>
              <a:gdLst>
                <a:gd name="connsiteX0" fmla="*/ 0 w 1776585"/>
                <a:gd name="connsiteY0" fmla="*/ 0 h 1139484"/>
                <a:gd name="connsiteX1" fmla="*/ 1776585 w 1776585"/>
                <a:gd name="connsiteY1" fmla="*/ 1059115 h 1139484"/>
                <a:gd name="connsiteX2" fmla="*/ 1567184 w 1776585"/>
                <a:gd name="connsiteY2" fmla="*/ 1112958 h 1139484"/>
                <a:gd name="connsiteX3" fmla="*/ 1418648 w 1776585"/>
                <a:gd name="connsiteY3" fmla="*/ 1139484 h 1139484"/>
                <a:gd name="connsiteX4" fmla="*/ 0 w 1776585"/>
                <a:gd name="connsiteY4" fmla="*/ 293754 h 1139484"/>
                <a:gd name="connsiteX5" fmla="*/ 0 w 1776585"/>
                <a:gd name="connsiteY5" fmla="*/ 0 h 113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585" h="1139484">
                  <a:moveTo>
                    <a:pt x="0" y="0"/>
                  </a:moveTo>
                  <a:lnTo>
                    <a:pt x="1776585" y="1059115"/>
                  </a:lnTo>
                  <a:lnTo>
                    <a:pt x="1567184" y="1112958"/>
                  </a:lnTo>
                  <a:lnTo>
                    <a:pt x="1418648" y="1139484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34B7CB9-2974-4B0A-9F61-8129643C12EC}"/>
                </a:ext>
              </a:extLst>
            </p:cNvPr>
            <p:cNvSpPr/>
            <p:nvPr/>
          </p:nvSpPr>
          <p:spPr>
            <a:xfrm>
              <a:off x="-38099" y="3962954"/>
              <a:ext cx="1192147" cy="723332"/>
            </a:xfrm>
            <a:custGeom>
              <a:avLst/>
              <a:gdLst>
                <a:gd name="connsiteX0" fmla="*/ 0 w 1192147"/>
                <a:gd name="connsiteY0" fmla="*/ 0 h 723332"/>
                <a:gd name="connsiteX1" fmla="*/ 1192147 w 1192147"/>
                <a:gd name="connsiteY1" fmla="*/ 710701 h 723332"/>
                <a:gd name="connsiteX2" fmla="*/ 1081437 w 1192147"/>
                <a:gd name="connsiteY2" fmla="*/ 719119 h 723332"/>
                <a:gd name="connsiteX3" fmla="*/ 914878 w 1192147"/>
                <a:gd name="connsiteY3" fmla="*/ 723332 h 723332"/>
                <a:gd name="connsiteX4" fmla="*/ 748319 w 1192147"/>
                <a:gd name="connsiteY4" fmla="*/ 719120 h 723332"/>
                <a:gd name="connsiteX5" fmla="*/ 708431 w 1192147"/>
                <a:gd name="connsiteY5" fmla="*/ 716087 h 723332"/>
                <a:gd name="connsiteX6" fmla="*/ 0 w 1192147"/>
                <a:gd name="connsiteY6" fmla="*/ 293754 h 723332"/>
                <a:gd name="connsiteX7" fmla="*/ 0 w 1192147"/>
                <a:gd name="connsiteY7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147" h="723332">
                  <a:moveTo>
                    <a:pt x="0" y="0"/>
                  </a:moveTo>
                  <a:lnTo>
                    <a:pt x="1192147" y="710701"/>
                  </a:lnTo>
                  <a:lnTo>
                    <a:pt x="1081437" y="719119"/>
                  </a:lnTo>
                  <a:cubicBezTo>
                    <a:pt x="1026271" y="721916"/>
                    <a:pt x="970740" y="723331"/>
                    <a:pt x="914878" y="723332"/>
                  </a:cubicBezTo>
                  <a:cubicBezTo>
                    <a:pt x="859017" y="723331"/>
                    <a:pt x="803485" y="721917"/>
                    <a:pt x="748319" y="719120"/>
                  </a:cubicBezTo>
                  <a:lnTo>
                    <a:pt x="708431" y="716087"/>
                  </a:lnTo>
                  <a:lnTo>
                    <a:pt x="0" y="2937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56F2074-2253-460B-AA91-902C405EAF24}"/>
              </a:ext>
            </a:extLst>
          </p:cNvPr>
          <p:cNvSpPr txBox="1"/>
          <p:nvPr/>
        </p:nvSpPr>
        <p:spPr>
          <a:xfrm>
            <a:off x="5053436" y="975256"/>
            <a:ext cx="6854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  <a:ea typeface="ZCOOL KuaiLe" panose="00000500000000000000" pitchFamily="2" charset="0"/>
              </a:rPr>
              <a:t>There are many delicious foods in </a:t>
            </a:r>
            <a:r>
              <a:rPr lang="en-US" altLang="zh-CN" sz="3600" dirty="0" err="1">
                <a:latin typeface="Comic Sans MS" panose="030F0702030302020204" pitchFamily="66" charset="0"/>
                <a:ea typeface="ZCOOL KuaiLe" panose="00000500000000000000" pitchFamily="2" charset="0"/>
              </a:rPr>
              <a:t>Botou</a:t>
            </a:r>
            <a:r>
              <a:rPr lang="en-US" altLang="zh-CN" sz="3600" dirty="0">
                <a:latin typeface="Comic Sans MS" panose="030F0702030302020204" pitchFamily="66" charset="0"/>
                <a:ea typeface="ZCOOL KuaiLe" panose="00000500000000000000" pitchFamily="2" charset="0"/>
              </a:rPr>
              <a:t> City, </a:t>
            </a:r>
            <a:r>
              <a:rPr lang="en-US" altLang="zh-CN" sz="3600" dirty="0" err="1">
                <a:latin typeface="Comic Sans MS" panose="030F0702030302020204" pitchFamily="66" charset="0"/>
                <a:ea typeface="ZCOOL KuaiLe" panose="00000500000000000000" pitchFamily="2" charset="0"/>
              </a:rPr>
              <a:t>Cangzhou</a:t>
            </a:r>
            <a:r>
              <a:rPr lang="en-US" altLang="zh-CN" sz="3600" dirty="0">
                <a:latin typeface="Comic Sans MS" panose="030F0702030302020204" pitchFamily="66" charset="0"/>
                <a:ea typeface="ZCOOL KuaiLe" panose="00000500000000000000" pitchFamily="2" charset="0"/>
              </a:rPr>
              <a:t> City, Hebei Province.</a:t>
            </a:r>
            <a:endParaRPr lang="zh-CN" altLang="en-US" sz="3600" dirty="0">
              <a:latin typeface="Comic Sans MS" panose="030F0702030302020204" pitchFamily="66" charset="0"/>
              <a:ea typeface="ZCOOL KuaiLe" panose="000005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55D4F3-B620-4F7C-AA51-AED0942F4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" y="1195"/>
            <a:ext cx="3810000" cy="2543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B7A401-69C3-4D2F-BF05-5ECB58B0E5C7}"/>
              </a:ext>
            </a:extLst>
          </p:cNvPr>
          <p:cNvSpPr txBox="1"/>
          <p:nvPr/>
        </p:nvSpPr>
        <p:spPr>
          <a:xfrm>
            <a:off x="539993" y="2883877"/>
            <a:ext cx="2423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omic Sans MS" panose="030F0702030302020204" pitchFamily="66" charset="0"/>
              </a:rPr>
              <a:t>Yali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 err="1">
                <a:latin typeface="Comic Sans MS" panose="030F0702030302020204" pitchFamily="66" charset="0"/>
              </a:rPr>
              <a:t>Pear,which</a:t>
            </a:r>
            <a:r>
              <a:rPr lang="en-US" altLang="zh-CN" dirty="0">
                <a:latin typeface="Comic Sans MS" panose="030F0702030302020204" pitchFamily="66" charset="0"/>
              </a:rPr>
              <a:t> is a kind of pear grown in Hebei Province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22D572-7D0D-44FD-9776-EFBB91E77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829050"/>
            <a:ext cx="3810000" cy="3028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42BB4E-AF52-494D-A642-788D3EFE2F0B}"/>
              </a:ext>
            </a:extLst>
          </p:cNvPr>
          <p:cNvSpPr txBox="1"/>
          <p:nvPr/>
        </p:nvSpPr>
        <p:spPr>
          <a:xfrm>
            <a:off x="5495192" y="4404946"/>
            <a:ext cx="26464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omic Sans MS" panose="030F0702030302020204" pitchFamily="66" charset="0"/>
              </a:rPr>
              <a:t>Jiaohe</a:t>
            </a:r>
            <a:r>
              <a:rPr lang="en-US" altLang="zh-CN" dirty="0">
                <a:latin typeface="Comic Sans MS" panose="030F0702030302020204" pitchFamily="66" charset="0"/>
              </a:rPr>
              <a:t> pancake: This food is called “</a:t>
            </a:r>
            <a:r>
              <a:rPr lang="en-US" altLang="zh-CN" dirty="0" err="1">
                <a:latin typeface="Comic Sans MS" panose="030F0702030302020204" pitchFamily="66" charset="0"/>
              </a:rPr>
              <a:t>Jiaohejianbing</a:t>
            </a:r>
            <a:r>
              <a:rPr lang="en-US" altLang="zh-CN" dirty="0">
                <a:latin typeface="Comic Sans MS" panose="030F0702030302020204" pitchFamily="66" charset="0"/>
              </a:rPr>
              <a:t>” in Chinese. It is very delicious.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7CB6D3-0F00-4444-BA49-1B05E0044DF8}"/>
              </a:ext>
            </a:extLst>
          </p:cNvPr>
          <p:cNvSpPr/>
          <p:nvPr/>
        </p:nvSpPr>
        <p:spPr>
          <a:xfrm>
            <a:off x="211747" y="5158998"/>
            <a:ext cx="5163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atin typeface="Comic Sans MS" panose="030F0702030302020204" pitchFamily="66" charset="0"/>
              </a:rPr>
              <a:t>(</a:t>
            </a:r>
            <a:r>
              <a:rPr lang="zh-CN" altLang="en-US" sz="7200" dirty="0">
                <a:latin typeface="Comic Sans MS" panose="030F0702030302020204" pitchFamily="66" charset="0"/>
              </a:rPr>
              <a:t>～￣▽￣</a:t>
            </a:r>
            <a:r>
              <a:rPr lang="en-US" altLang="zh-CN" sz="7200" dirty="0">
                <a:latin typeface="Comic Sans MS" panose="030F0702030302020204" pitchFamily="66" charset="0"/>
              </a:rPr>
              <a:t>)</a:t>
            </a:r>
            <a:r>
              <a:rPr lang="zh-CN" altLang="en-US" sz="7200" dirty="0">
                <a:latin typeface="Comic Sans MS" panose="030F0702030302020204" pitchFamily="66" charset="0"/>
              </a:rPr>
              <a:t>～ 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29108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516839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family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DAD486E8-0037-497F-B01D-914044941B5B}"/>
              </a:ext>
            </a:extLst>
          </p:cNvPr>
          <p:cNvSpPr>
            <a:spLocks/>
          </p:cNvSpPr>
          <p:nvPr/>
        </p:nvSpPr>
        <p:spPr bwMode="auto">
          <a:xfrm>
            <a:off x="9609087" y="0"/>
            <a:ext cx="1304925" cy="1800225"/>
          </a:xfrm>
          <a:custGeom>
            <a:avLst/>
            <a:gdLst/>
            <a:ahLst/>
            <a:cxnLst/>
            <a:rect l="0" t="0" r="r" b="b"/>
            <a:pathLst>
              <a:path w="3862951" h="5335640">
                <a:moveTo>
                  <a:pt x="1811444" y="3792704"/>
                </a:moveTo>
                <a:cubicBezTo>
                  <a:pt x="1816876" y="3791029"/>
                  <a:pt x="1834118" y="3800195"/>
                  <a:pt x="1869304" y="3824167"/>
                </a:cubicBezTo>
                <a:cubicBezTo>
                  <a:pt x="1963135" y="3891854"/>
                  <a:pt x="2064472" y="3929458"/>
                  <a:pt x="2124524" y="3914416"/>
                </a:cubicBezTo>
                <a:cubicBezTo>
                  <a:pt x="2188329" y="3899375"/>
                  <a:pt x="2270900" y="3959540"/>
                  <a:pt x="2162056" y="3970822"/>
                </a:cubicBezTo>
                <a:cubicBezTo>
                  <a:pt x="2053212" y="3982103"/>
                  <a:pt x="1948122" y="4015946"/>
                  <a:pt x="2064472" y="4023467"/>
                </a:cubicBezTo>
                <a:cubicBezTo>
                  <a:pt x="2177069" y="4030987"/>
                  <a:pt x="2315939" y="4057310"/>
                  <a:pt x="2330952" y="4121236"/>
                </a:cubicBezTo>
                <a:cubicBezTo>
                  <a:pt x="2342211" y="4181402"/>
                  <a:pt x="2233368" y="4196443"/>
                  <a:pt x="2169563" y="4147559"/>
                </a:cubicBezTo>
                <a:cubicBezTo>
                  <a:pt x="2105758" y="4102434"/>
                  <a:pt x="2030693" y="4136278"/>
                  <a:pt x="2113264" y="4173881"/>
                </a:cubicBezTo>
                <a:cubicBezTo>
                  <a:pt x="2199588" y="4207724"/>
                  <a:pt x="2259640" y="4245328"/>
                  <a:pt x="2293419" y="4346858"/>
                </a:cubicBezTo>
                <a:cubicBezTo>
                  <a:pt x="2327198" y="4444627"/>
                  <a:pt x="2297172" y="4399503"/>
                  <a:pt x="2240874" y="4384461"/>
                </a:cubicBezTo>
                <a:cubicBezTo>
                  <a:pt x="2184575" y="4373180"/>
                  <a:pt x="2124524" y="4324296"/>
                  <a:pt x="2105758" y="4290452"/>
                </a:cubicBezTo>
                <a:cubicBezTo>
                  <a:pt x="2086991" y="4252849"/>
                  <a:pt x="2045706" y="4271651"/>
                  <a:pt x="2098251" y="4343097"/>
                </a:cubicBezTo>
                <a:cubicBezTo>
                  <a:pt x="2154550" y="4410784"/>
                  <a:pt x="2222108" y="4531116"/>
                  <a:pt x="2233368" y="4625125"/>
                </a:cubicBezTo>
                <a:cubicBezTo>
                  <a:pt x="2244627" y="4722894"/>
                  <a:pt x="2210848" y="4734175"/>
                  <a:pt x="2158303" y="4643926"/>
                </a:cubicBezTo>
                <a:cubicBezTo>
                  <a:pt x="2102004" y="4553678"/>
                  <a:pt x="2075732" y="4519835"/>
                  <a:pt x="2079485" y="4583761"/>
                </a:cubicBezTo>
                <a:cubicBezTo>
                  <a:pt x="2086991" y="4647687"/>
                  <a:pt x="2094498" y="4752977"/>
                  <a:pt x="2000667" y="4884590"/>
                </a:cubicBezTo>
                <a:cubicBezTo>
                  <a:pt x="1906836" y="5016202"/>
                  <a:pt x="1873057" y="5035004"/>
                  <a:pt x="1948122" y="4877069"/>
                </a:cubicBezTo>
                <a:cubicBezTo>
                  <a:pt x="2026940" y="4715373"/>
                  <a:pt x="2169563" y="4361899"/>
                  <a:pt x="1854291" y="3873052"/>
                </a:cubicBezTo>
                <a:cubicBezTo>
                  <a:pt x="1826142" y="3828398"/>
                  <a:pt x="1802391" y="3795495"/>
                  <a:pt x="1811444" y="3792704"/>
                </a:cubicBezTo>
                <a:close/>
                <a:moveTo>
                  <a:pt x="3207485" y="3127502"/>
                </a:moveTo>
                <a:cubicBezTo>
                  <a:pt x="3239927" y="3121393"/>
                  <a:pt x="3260615" y="3128912"/>
                  <a:pt x="3253092" y="3162744"/>
                </a:cubicBezTo>
                <a:cubicBezTo>
                  <a:pt x="3234285" y="3226649"/>
                  <a:pt x="3140250" y="3219131"/>
                  <a:pt x="3065021" y="3283036"/>
                </a:cubicBezTo>
                <a:cubicBezTo>
                  <a:pt x="2989792" y="3346942"/>
                  <a:pt x="2974747" y="3448439"/>
                  <a:pt x="2910802" y="3497308"/>
                </a:cubicBezTo>
                <a:cubicBezTo>
                  <a:pt x="2846858" y="3542418"/>
                  <a:pt x="2910802" y="3583768"/>
                  <a:pt x="2940894" y="3519863"/>
                </a:cubicBezTo>
                <a:cubicBezTo>
                  <a:pt x="2974747" y="3455957"/>
                  <a:pt x="3012361" y="3399570"/>
                  <a:pt x="3128965" y="3346942"/>
                </a:cubicBezTo>
                <a:cubicBezTo>
                  <a:pt x="3245570" y="3290555"/>
                  <a:pt x="3275661" y="3384534"/>
                  <a:pt x="3174102" y="3403329"/>
                </a:cubicBezTo>
                <a:cubicBezTo>
                  <a:pt x="3072544" y="3418366"/>
                  <a:pt x="3019884" y="3467235"/>
                  <a:pt x="2955940" y="3564973"/>
                </a:cubicBezTo>
                <a:cubicBezTo>
                  <a:pt x="2891995" y="3662710"/>
                  <a:pt x="2805482" y="3621360"/>
                  <a:pt x="2771630" y="3666470"/>
                </a:cubicBezTo>
                <a:cubicBezTo>
                  <a:pt x="2737777" y="3707820"/>
                  <a:pt x="2843097" y="3715339"/>
                  <a:pt x="2907041" y="3658951"/>
                </a:cubicBezTo>
                <a:cubicBezTo>
                  <a:pt x="2967224" y="3602564"/>
                  <a:pt x="3185387" y="3527381"/>
                  <a:pt x="3147772" y="3617601"/>
                </a:cubicBezTo>
                <a:cubicBezTo>
                  <a:pt x="3110158" y="3704061"/>
                  <a:pt x="2986031" y="3613842"/>
                  <a:pt x="2929610" y="3689024"/>
                </a:cubicBezTo>
                <a:cubicBezTo>
                  <a:pt x="2873188" y="3764207"/>
                  <a:pt x="2835574" y="3764207"/>
                  <a:pt x="2707685" y="3767967"/>
                </a:cubicBezTo>
                <a:cubicBezTo>
                  <a:pt x="2579797" y="3767967"/>
                  <a:pt x="2655025" y="3873223"/>
                  <a:pt x="2805482" y="3824354"/>
                </a:cubicBezTo>
                <a:cubicBezTo>
                  <a:pt x="2955940" y="3775485"/>
                  <a:pt x="2948417" y="3888259"/>
                  <a:pt x="2846858" y="3876982"/>
                </a:cubicBezTo>
                <a:cubicBezTo>
                  <a:pt x="2745300" y="3865704"/>
                  <a:pt x="2636218" y="3963442"/>
                  <a:pt x="2576035" y="3925851"/>
                </a:cubicBezTo>
                <a:cubicBezTo>
                  <a:pt x="2515853" y="3884500"/>
                  <a:pt x="2545944" y="3824354"/>
                  <a:pt x="2406771" y="3828113"/>
                </a:cubicBezTo>
                <a:cubicBezTo>
                  <a:pt x="2267598" y="3831872"/>
                  <a:pt x="2271360" y="3760448"/>
                  <a:pt x="2384203" y="3756689"/>
                </a:cubicBezTo>
                <a:cubicBezTo>
                  <a:pt x="2463193" y="3752930"/>
                  <a:pt x="2421817" y="3726616"/>
                  <a:pt x="2583558" y="3689024"/>
                </a:cubicBezTo>
                <a:cubicBezTo>
                  <a:pt x="2745300" y="3647674"/>
                  <a:pt x="2846858" y="3493549"/>
                  <a:pt x="2891995" y="3403329"/>
                </a:cubicBezTo>
                <a:cubicBezTo>
                  <a:pt x="2933371" y="3313110"/>
                  <a:pt x="3012361" y="3219131"/>
                  <a:pt x="3091351" y="3174021"/>
                </a:cubicBezTo>
                <a:cubicBezTo>
                  <a:pt x="3130846" y="3153346"/>
                  <a:pt x="3175043" y="3133610"/>
                  <a:pt x="3207485" y="3127502"/>
                </a:cubicBezTo>
                <a:close/>
                <a:moveTo>
                  <a:pt x="2379331" y="2997860"/>
                </a:moveTo>
                <a:cubicBezTo>
                  <a:pt x="2437034" y="2996576"/>
                  <a:pt x="2531123" y="3040600"/>
                  <a:pt x="2531123" y="3193218"/>
                </a:cubicBezTo>
                <a:cubicBezTo>
                  <a:pt x="2527360" y="3441165"/>
                  <a:pt x="2301546" y="3505029"/>
                  <a:pt x="2105840" y="3531327"/>
                </a:cubicBezTo>
                <a:cubicBezTo>
                  <a:pt x="1910135" y="3553867"/>
                  <a:pt x="1669267" y="3433651"/>
                  <a:pt x="1616577" y="3377300"/>
                </a:cubicBezTo>
                <a:cubicBezTo>
                  <a:pt x="1563887" y="3324705"/>
                  <a:pt x="1424635" y="3219516"/>
                  <a:pt x="1507434" y="3189462"/>
                </a:cubicBezTo>
                <a:cubicBezTo>
                  <a:pt x="1575178" y="3163164"/>
                  <a:pt x="1578941" y="3253327"/>
                  <a:pt x="1627868" y="3324705"/>
                </a:cubicBezTo>
                <a:cubicBezTo>
                  <a:pt x="1684321" y="3403597"/>
                  <a:pt x="1864972" y="3339732"/>
                  <a:pt x="1940244" y="3249570"/>
                </a:cubicBezTo>
                <a:cubicBezTo>
                  <a:pt x="2015515" y="3159408"/>
                  <a:pt x="2120895" y="3129354"/>
                  <a:pt x="2109604" y="3215759"/>
                </a:cubicBezTo>
                <a:cubicBezTo>
                  <a:pt x="2102077" y="3298408"/>
                  <a:pt x="1985406" y="3347246"/>
                  <a:pt x="1895081" y="3384813"/>
                </a:cubicBezTo>
                <a:cubicBezTo>
                  <a:pt x="1804755" y="3426137"/>
                  <a:pt x="1752065" y="3490002"/>
                  <a:pt x="1872499" y="3448678"/>
                </a:cubicBezTo>
                <a:cubicBezTo>
                  <a:pt x="1992933" y="3411110"/>
                  <a:pt x="2151003" y="3362273"/>
                  <a:pt x="2199930" y="3253327"/>
                </a:cubicBezTo>
                <a:cubicBezTo>
                  <a:pt x="2252619" y="3144381"/>
                  <a:pt x="2316600" y="3181948"/>
                  <a:pt x="2290255" y="3272110"/>
                </a:cubicBezTo>
                <a:cubicBezTo>
                  <a:pt x="2263910" y="3362273"/>
                  <a:pt x="2166057" y="3399840"/>
                  <a:pt x="2075732" y="3429894"/>
                </a:cubicBezTo>
                <a:cubicBezTo>
                  <a:pt x="1985406" y="3463705"/>
                  <a:pt x="1996697" y="3482489"/>
                  <a:pt x="2083259" y="3463705"/>
                </a:cubicBezTo>
                <a:cubicBezTo>
                  <a:pt x="2166057" y="3441165"/>
                  <a:pt x="2173585" y="3456192"/>
                  <a:pt x="2316600" y="3351002"/>
                </a:cubicBezTo>
                <a:cubicBezTo>
                  <a:pt x="2459615" y="3249570"/>
                  <a:pt x="2395635" y="3091786"/>
                  <a:pt x="2342945" y="3035435"/>
                </a:cubicBezTo>
                <a:cubicBezTo>
                  <a:pt x="2323186" y="3015712"/>
                  <a:pt x="2344709" y="2998630"/>
                  <a:pt x="2379331" y="2997860"/>
                </a:cubicBezTo>
                <a:close/>
                <a:moveTo>
                  <a:pt x="941026" y="2750107"/>
                </a:moveTo>
                <a:cubicBezTo>
                  <a:pt x="959381" y="2746820"/>
                  <a:pt x="975384" y="2774058"/>
                  <a:pt x="969736" y="2843562"/>
                </a:cubicBezTo>
                <a:cubicBezTo>
                  <a:pt x="954675" y="2982569"/>
                  <a:pt x="969736" y="3192959"/>
                  <a:pt x="1067631" y="3373293"/>
                </a:cubicBezTo>
                <a:cubicBezTo>
                  <a:pt x="1165527" y="3553627"/>
                  <a:pt x="1342493" y="3673850"/>
                  <a:pt x="1346258" y="3854184"/>
                </a:cubicBezTo>
                <a:cubicBezTo>
                  <a:pt x="1350023" y="4030761"/>
                  <a:pt x="1312371" y="4203581"/>
                  <a:pt x="1161762" y="4263693"/>
                </a:cubicBezTo>
                <a:cubicBezTo>
                  <a:pt x="1011153" y="4323804"/>
                  <a:pt x="1052571" y="4259936"/>
                  <a:pt x="1131640" y="4196068"/>
                </a:cubicBezTo>
                <a:cubicBezTo>
                  <a:pt x="1210710" y="4132199"/>
                  <a:pt x="1308606" y="3948108"/>
                  <a:pt x="1240832" y="3756503"/>
                </a:cubicBezTo>
                <a:cubicBezTo>
                  <a:pt x="1169292" y="3568655"/>
                  <a:pt x="1165527" y="3685121"/>
                  <a:pt x="1195649" y="3760260"/>
                </a:cubicBezTo>
                <a:cubicBezTo>
                  <a:pt x="1225771" y="3839156"/>
                  <a:pt x="1188119" y="3989435"/>
                  <a:pt x="1082692" y="4023247"/>
                </a:cubicBezTo>
                <a:cubicBezTo>
                  <a:pt x="977266" y="4060817"/>
                  <a:pt x="1052571" y="3970650"/>
                  <a:pt x="1109049" y="3899268"/>
                </a:cubicBezTo>
                <a:cubicBezTo>
                  <a:pt x="1165527" y="3827885"/>
                  <a:pt x="1105284" y="3647551"/>
                  <a:pt x="1090223" y="3572412"/>
                </a:cubicBezTo>
                <a:cubicBezTo>
                  <a:pt x="1075162" y="3493516"/>
                  <a:pt x="1033744" y="3478488"/>
                  <a:pt x="1048805" y="3568655"/>
                </a:cubicBezTo>
                <a:cubicBezTo>
                  <a:pt x="1060101" y="3658822"/>
                  <a:pt x="1037510" y="3745232"/>
                  <a:pt x="992327" y="3794073"/>
                </a:cubicBezTo>
                <a:cubicBezTo>
                  <a:pt x="943379" y="3839156"/>
                  <a:pt x="924553" y="3764017"/>
                  <a:pt x="977266" y="3673850"/>
                </a:cubicBezTo>
                <a:cubicBezTo>
                  <a:pt x="1026214" y="3583683"/>
                  <a:pt x="996092" y="3455946"/>
                  <a:pt x="969736" y="3358265"/>
                </a:cubicBezTo>
                <a:cubicBezTo>
                  <a:pt x="939614" y="3264341"/>
                  <a:pt x="920788" y="3290640"/>
                  <a:pt x="928318" y="3384564"/>
                </a:cubicBezTo>
                <a:cubicBezTo>
                  <a:pt x="932083" y="3478488"/>
                  <a:pt x="864309" y="3576169"/>
                  <a:pt x="815361" y="3504787"/>
                </a:cubicBezTo>
                <a:cubicBezTo>
                  <a:pt x="762648" y="3433405"/>
                  <a:pt x="875605" y="3403349"/>
                  <a:pt x="894431" y="3271855"/>
                </a:cubicBezTo>
                <a:cubicBezTo>
                  <a:pt x="913257" y="3140362"/>
                  <a:pt x="886901" y="2952514"/>
                  <a:pt x="898196" y="2839805"/>
                </a:cubicBezTo>
                <a:cubicBezTo>
                  <a:pt x="901962" y="2787207"/>
                  <a:pt x="922670" y="2753395"/>
                  <a:pt x="941026" y="2750107"/>
                </a:cubicBezTo>
                <a:close/>
                <a:moveTo>
                  <a:pt x="836577" y="2493261"/>
                </a:moveTo>
                <a:cubicBezTo>
                  <a:pt x="847549" y="2495688"/>
                  <a:pt x="839089" y="2515455"/>
                  <a:pt x="792560" y="2564874"/>
                </a:cubicBezTo>
                <a:cubicBezTo>
                  <a:pt x="664725" y="2696657"/>
                  <a:pt x="630886" y="2715483"/>
                  <a:pt x="619606" y="2798318"/>
                </a:cubicBezTo>
                <a:cubicBezTo>
                  <a:pt x="612086" y="2877388"/>
                  <a:pt x="533129" y="2847266"/>
                  <a:pt x="503050" y="2918805"/>
                </a:cubicBezTo>
                <a:cubicBezTo>
                  <a:pt x="476731" y="2986579"/>
                  <a:pt x="476731" y="2851031"/>
                  <a:pt x="544409" y="2798318"/>
                </a:cubicBezTo>
                <a:cubicBezTo>
                  <a:pt x="608326" y="2745605"/>
                  <a:pt x="555688" y="2726779"/>
                  <a:pt x="499290" y="2783257"/>
                </a:cubicBezTo>
                <a:cubicBezTo>
                  <a:pt x="439132" y="2843501"/>
                  <a:pt x="427853" y="2899979"/>
                  <a:pt x="307537" y="2960223"/>
                </a:cubicBezTo>
                <a:cubicBezTo>
                  <a:pt x="183461" y="3020466"/>
                  <a:pt x="209780" y="2963988"/>
                  <a:pt x="269938" y="2884918"/>
                </a:cubicBezTo>
                <a:cubicBezTo>
                  <a:pt x="326336" y="2805848"/>
                  <a:pt x="420333" y="2828440"/>
                  <a:pt x="424093" y="2764431"/>
                </a:cubicBezTo>
                <a:cubicBezTo>
                  <a:pt x="431612" y="2700422"/>
                  <a:pt x="405293" y="2764431"/>
                  <a:pt x="292497" y="2798318"/>
                </a:cubicBezTo>
                <a:cubicBezTo>
                  <a:pt x="179701" y="2832205"/>
                  <a:pt x="104504" y="2787022"/>
                  <a:pt x="55625" y="2873622"/>
                </a:cubicBezTo>
                <a:cubicBezTo>
                  <a:pt x="6747" y="2963988"/>
                  <a:pt x="-12052" y="2926336"/>
                  <a:pt x="21787" y="2851031"/>
                </a:cubicBezTo>
                <a:cubicBezTo>
                  <a:pt x="51866" y="2775727"/>
                  <a:pt x="51866" y="2696657"/>
                  <a:pt x="232339" y="2704187"/>
                </a:cubicBezTo>
                <a:cubicBezTo>
                  <a:pt x="409053" y="2707953"/>
                  <a:pt x="593287" y="2670300"/>
                  <a:pt x="706083" y="2568639"/>
                </a:cubicBezTo>
                <a:cubicBezTo>
                  <a:pt x="746032" y="2533340"/>
                  <a:pt x="818292" y="2489217"/>
                  <a:pt x="836577" y="2493261"/>
                </a:cubicBezTo>
                <a:close/>
                <a:moveTo>
                  <a:pt x="2248496" y="2337645"/>
                </a:moveTo>
                <a:cubicBezTo>
                  <a:pt x="2317041" y="2338467"/>
                  <a:pt x="2323628" y="2382437"/>
                  <a:pt x="2237999" y="2389012"/>
                </a:cubicBezTo>
                <a:cubicBezTo>
                  <a:pt x="2136373" y="2396526"/>
                  <a:pt x="2174012" y="2486696"/>
                  <a:pt x="2181540" y="2546809"/>
                </a:cubicBezTo>
                <a:cubicBezTo>
                  <a:pt x="2185304" y="2606923"/>
                  <a:pt x="2128845" y="2558081"/>
                  <a:pt x="2140137" y="2471668"/>
                </a:cubicBezTo>
                <a:cubicBezTo>
                  <a:pt x="2155192" y="2385255"/>
                  <a:pt x="2113789" y="2415311"/>
                  <a:pt x="2091206" y="2452882"/>
                </a:cubicBezTo>
                <a:cubicBezTo>
                  <a:pt x="2068623" y="2490453"/>
                  <a:pt x="2117553" y="2539295"/>
                  <a:pt x="2117553" y="2606923"/>
                </a:cubicBezTo>
                <a:cubicBezTo>
                  <a:pt x="2113789" y="2670793"/>
                  <a:pt x="2049803" y="2678307"/>
                  <a:pt x="2049803" y="2588137"/>
                </a:cubicBezTo>
                <a:cubicBezTo>
                  <a:pt x="2046039" y="2497967"/>
                  <a:pt x="2053567" y="2407797"/>
                  <a:pt x="2015928" y="2471668"/>
                </a:cubicBezTo>
                <a:cubicBezTo>
                  <a:pt x="1974525" y="2535538"/>
                  <a:pt x="2000872" y="2599408"/>
                  <a:pt x="1955705" y="2674550"/>
                </a:cubicBezTo>
                <a:cubicBezTo>
                  <a:pt x="1910538" y="2749692"/>
                  <a:pt x="2019692" y="2757206"/>
                  <a:pt x="2064859" y="2821077"/>
                </a:cubicBezTo>
                <a:cubicBezTo>
                  <a:pt x="2110026" y="2888704"/>
                  <a:pt x="2030983" y="2884947"/>
                  <a:pt x="1963233" y="2843619"/>
                </a:cubicBezTo>
                <a:cubicBezTo>
                  <a:pt x="1899247" y="2802291"/>
                  <a:pt x="1869135" y="2629465"/>
                  <a:pt x="1921830" y="2535538"/>
                </a:cubicBezTo>
                <a:cubicBezTo>
                  <a:pt x="1978289" y="2441611"/>
                  <a:pt x="2046039" y="2362712"/>
                  <a:pt x="2215415" y="2340169"/>
                </a:cubicBezTo>
                <a:cubicBezTo>
                  <a:pt x="2227648" y="2338291"/>
                  <a:pt x="2238704" y="2337528"/>
                  <a:pt x="2248496" y="2337645"/>
                </a:cubicBezTo>
                <a:close/>
                <a:moveTo>
                  <a:pt x="2463097" y="2316770"/>
                </a:moveTo>
                <a:cubicBezTo>
                  <a:pt x="2463097" y="2538542"/>
                  <a:pt x="2568455" y="2760315"/>
                  <a:pt x="2685102" y="2876839"/>
                </a:cubicBezTo>
                <a:cubicBezTo>
                  <a:pt x="2737781" y="2925704"/>
                  <a:pt x="2801749" y="2955775"/>
                  <a:pt x="2865716" y="2967052"/>
                </a:cubicBezTo>
                <a:cubicBezTo>
                  <a:pt x="2877005" y="2677620"/>
                  <a:pt x="2692628" y="2395706"/>
                  <a:pt x="2463097" y="2316770"/>
                </a:cubicBezTo>
                <a:close/>
                <a:moveTo>
                  <a:pt x="1209287" y="1933211"/>
                </a:moveTo>
                <a:cubicBezTo>
                  <a:pt x="1227628" y="1929453"/>
                  <a:pt x="1229510" y="1967969"/>
                  <a:pt x="1191886" y="2080696"/>
                </a:cubicBezTo>
                <a:cubicBezTo>
                  <a:pt x="1116639" y="2306151"/>
                  <a:pt x="1015056" y="2696940"/>
                  <a:pt x="1120402" y="3005062"/>
                </a:cubicBezTo>
                <a:cubicBezTo>
                  <a:pt x="1229509" y="3313184"/>
                  <a:pt x="1398814" y="3587488"/>
                  <a:pt x="1714850" y="3854276"/>
                </a:cubicBezTo>
                <a:cubicBezTo>
                  <a:pt x="2030886" y="4124822"/>
                  <a:pt x="2042173" y="4756096"/>
                  <a:pt x="1786335" y="5056703"/>
                </a:cubicBezTo>
                <a:cubicBezTo>
                  <a:pt x="1526734" y="5357310"/>
                  <a:pt x="1079016" y="5428704"/>
                  <a:pt x="857039" y="5203249"/>
                </a:cubicBezTo>
                <a:cubicBezTo>
                  <a:pt x="638823" y="4977794"/>
                  <a:pt x="650110" y="4541914"/>
                  <a:pt x="988720" y="4463005"/>
                </a:cubicBezTo>
                <a:cubicBezTo>
                  <a:pt x="1327330" y="4384096"/>
                  <a:pt x="1455249" y="4722278"/>
                  <a:pt x="1346142" y="4906400"/>
                </a:cubicBezTo>
                <a:cubicBezTo>
                  <a:pt x="1237034" y="5094279"/>
                  <a:pt x="1176837" y="4962764"/>
                  <a:pt x="1252083" y="4835006"/>
                </a:cubicBezTo>
                <a:cubicBezTo>
                  <a:pt x="1331092" y="4707248"/>
                  <a:pt x="1233272" y="4436702"/>
                  <a:pt x="992482" y="4530641"/>
                </a:cubicBezTo>
                <a:cubicBezTo>
                  <a:pt x="751693" y="4620823"/>
                  <a:pt x="717832" y="4898885"/>
                  <a:pt x="849514" y="5101794"/>
                </a:cubicBezTo>
                <a:cubicBezTo>
                  <a:pt x="981195" y="5304704"/>
                  <a:pt x="1372478" y="5338522"/>
                  <a:pt x="1598218" y="5128097"/>
                </a:cubicBezTo>
                <a:cubicBezTo>
                  <a:pt x="1820196" y="4917673"/>
                  <a:pt x="1929303" y="4729793"/>
                  <a:pt x="1857819" y="4316459"/>
                </a:cubicBezTo>
                <a:cubicBezTo>
                  <a:pt x="1782572" y="3906882"/>
                  <a:pt x="1297231" y="3628821"/>
                  <a:pt x="1180599" y="3328214"/>
                </a:cubicBezTo>
                <a:cubicBezTo>
                  <a:pt x="1063967" y="3027608"/>
                  <a:pt x="887137" y="2509061"/>
                  <a:pt x="1127926" y="2039363"/>
                </a:cubicBezTo>
                <a:cubicBezTo>
                  <a:pt x="1156144" y="1982999"/>
                  <a:pt x="1190945" y="1936969"/>
                  <a:pt x="1209287" y="1933211"/>
                </a:cubicBezTo>
                <a:close/>
                <a:moveTo>
                  <a:pt x="3427311" y="1731601"/>
                </a:moveTo>
                <a:cubicBezTo>
                  <a:pt x="3509176" y="1730189"/>
                  <a:pt x="3590101" y="1743364"/>
                  <a:pt x="3629622" y="1779123"/>
                </a:cubicBezTo>
                <a:cubicBezTo>
                  <a:pt x="3708664" y="1850643"/>
                  <a:pt x="3753831" y="1895813"/>
                  <a:pt x="3772650" y="1918398"/>
                </a:cubicBezTo>
                <a:cubicBezTo>
                  <a:pt x="3832873" y="1989917"/>
                  <a:pt x="3829109" y="2023795"/>
                  <a:pt x="3742539" y="1971096"/>
                </a:cubicBezTo>
                <a:cubicBezTo>
                  <a:pt x="3655969" y="1918398"/>
                  <a:pt x="3490357" y="1993681"/>
                  <a:pt x="3400023" y="2031323"/>
                </a:cubicBezTo>
                <a:cubicBezTo>
                  <a:pt x="3305925" y="2072729"/>
                  <a:pt x="3290869" y="2001210"/>
                  <a:pt x="3392495" y="1978625"/>
                </a:cubicBezTo>
                <a:cubicBezTo>
                  <a:pt x="3490357" y="1952276"/>
                  <a:pt x="3543052" y="1944747"/>
                  <a:pt x="3580691" y="1937219"/>
                </a:cubicBezTo>
                <a:cubicBezTo>
                  <a:pt x="3618330" y="1929690"/>
                  <a:pt x="3603274" y="1880756"/>
                  <a:pt x="3531760" y="1895813"/>
                </a:cubicBezTo>
                <a:cubicBezTo>
                  <a:pt x="3456482" y="1907105"/>
                  <a:pt x="3377439" y="1929690"/>
                  <a:pt x="3268286" y="1971096"/>
                </a:cubicBezTo>
                <a:cubicBezTo>
                  <a:pt x="3162896" y="2016267"/>
                  <a:pt x="3140313" y="1944747"/>
                  <a:pt x="3249466" y="1899577"/>
                </a:cubicBezTo>
                <a:cubicBezTo>
                  <a:pt x="3354856" y="1854407"/>
                  <a:pt x="3452718" y="1839350"/>
                  <a:pt x="3520468" y="1843114"/>
                </a:cubicBezTo>
                <a:cubicBezTo>
                  <a:pt x="3588219" y="1846878"/>
                  <a:pt x="3546816" y="1801708"/>
                  <a:pt x="3471537" y="1805472"/>
                </a:cubicBezTo>
                <a:cubicBezTo>
                  <a:pt x="3396259" y="1805472"/>
                  <a:pt x="3302161" y="1805472"/>
                  <a:pt x="3234411" y="1843114"/>
                </a:cubicBezTo>
                <a:cubicBezTo>
                  <a:pt x="3166660" y="1876992"/>
                  <a:pt x="3132785" y="1816765"/>
                  <a:pt x="3219355" y="1771595"/>
                </a:cubicBezTo>
                <a:cubicBezTo>
                  <a:pt x="3262640" y="1749010"/>
                  <a:pt x="3345446" y="1733012"/>
                  <a:pt x="3427311" y="1731601"/>
                </a:cubicBezTo>
                <a:close/>
                <a:moveTo>
                  <a:pt x="1159858" y="1572548"/>
                </a:moveTo>
                <a:cubicBezTo>
                  <a:pt x="1194586" y="1567433"/>
                  <a:pt x="1208689" y="1585070"/>
                  <a:pt x="1146636" y="1655616"/>
                </a:cubicBezTo>
                <a:cubicBezTo>
                  <a:pt x="1063900" y="1749679"/>
                  <a:pt x="920991" y="1964142"/>
                  <a:pt x="721670" y="2001767"/>
                </a:cubicBezTo>
                <a:cubicBezTo>
                  <a:pt x="526110" y="2039392"/>
                  <a:pt x="627650" y="1945330"/>
                  <a:pt x="732952" y="1926517"/>
                </a:cubicBezTo>
                <a:cubicBezTo>
                  <a:pt x="838254" y="1907705"/>
                  <a:pt x="920991" y="1862554"/>
                  <a:pt x="966120" y="1809879"/>
                </a:cubicBezTo>
                <a:cubicBezTo>
                  <a:pt x="1015010" y="1760967"/>
                  <a:pt x="1007488" y="1730867"/>
                  <a:pt x="924751" y="1783542"/>
                </a:cubicBezTo>
                <a:cubicBezTo>
                  <a:pt x="842014" y="1832454"/>
                  <a:pt x="789364" y="1839979"/>
                  <a:pt x="714148" y="1828692"/>
                </a:cubicBezTo>
                <a:cubicBezTo>
                  <a:pt x="635172" y="1817404"/>
                  <a:pt x="597564" y="1742154"/>
                  <a:pt x="744235" y="1738392"/>
                </a:cubicBezTo>
                <a:cubicBezTo>
                  <a:pt x="890904" y="1730867"/>
                  <a:pt x="962359" y="1723342"/>
                  <a:pt x="1030053" y="1689479"/>
                </a:cubicBezTo>
                <a:cubicBezTo>
                  <a:pt x="1097746" y="1655616"/>
                  <a:pt x="1071421" y="1633041"/>
                  <a:pt x="977402" y="1651854"/>
                </a:cubicBezTo>
                <a:cubicBezTo>
                  <a:pt x="883383" y="1670666"/>
                  <a:pt x="830732" y="1685717"/>
                  <a:pt x="774321" y="1633041"/>
                </a:cubicBezTo>
                <a:cubicBezTo>
                  <a:pt x="717909" y="1580366"/>
                  <a:pt x="789364" y="1572841"/>
                  <a:pt x="868340" y="1606704"/>
                </a:cubicBezTo>
                <a:cubicBezTo>
                  <a:pt x="947316" y="1640566"/>
                  <a:pt x="1075182" y="1602941"/>
                  <a:pt x="1120311" y="1584129"/>
                </a:cubicBezTo>
                <a:cubicBezTo>
                  <a:pt x="1134414" y="1578485"/>
                  <a:pt x="1148282" y="1574252"/>
                  <a:pt x="1159858" y="1572548"/>
                </a:cubicBezTo>
                <a:close/>
                <a:moveTo>
                  <a:pt x="2446494" y="1370385"/>
                </a:moveTo>
                <a:cubicBezTo>
                  <a:pt x="2531447" y="1372440"/>
                  <a:pt x="2627395" y="1384890"/>
                  <a:pt x="2737453" y="1411197"/>
                </a:cubicBezTo>
                <a:cubicBezTo>
                  <a:pt x="2872908" y="1441264"/>
                  <a:pt x="2910535" y="1482604"/>
                  <a:pt x="2801418" y="1490121"/>
                </a:cubicBezTo>
                <a:cubicBezTo>
                  <a:pt x="2692301" y="1497638"/>
                  <a:pt x="2601997" y="1490121"/>
                  <a:pt x="2571896" y="1587836"/>
                </a:cubicBezTo>
                <a:cubicBezTo>
                  <a:pt x="2538032" y="1681793"/>
                  <a:pt x="2496643" y="1741925"/>
                  <a:pt x="2413864" y="1813332"/>
                </a:cubicBezTo>
                <a:cubicBezTo>
                  <a:pt x="2334848" y="1880981"/>
                  <a:pt x="2361187" y="1835882"/>
                  <a:pt x="2380000" y="1775749"/>
                </a:cubicBezTo>
                <a:cubicBezTo>
                  <a:pt x="2398813" y="1711859"/>
                  <a:pt x="2466541" y="1580319"/>
                  <a:pt x="2530506" y="1538979"/>
                </a:cubicBezTo>
                <a:cubicBezTo>
                  <a:pt x="2598234" y="1501396"/>
                  <a:pt x="2496643" y="1463813"/>
                  <a:pt x="2428915" y="1538979"/>
                </a:cubicBezTo>
                <a:cubicBezTo>
                  <a:pt x="2361187" y="1610386"/>
                  <a:pt x="2285934" y="1715617"/>
                  <a:pt x="2191867" y="1865948"/>
                </a:cubicBezTo>
                <a:cubicBezTo>
                  <a:pt x="2097801" y="2020037"/>
                  <a:pt x="2063937" y="1956147"/>
                  <a:pt x="2097801" y="1858432"/>
                </a:cubicBezTo>
                <a:cubicBezTo>
                  <a:pt x="2135427" y="1760716"/>
                  <a:pt x="2282171" y="1602869"/>
                  <a:pt x="2319797" y="1561528"/>
                </a:cubicBezTo>
                <a:cubicBezTo>
                  <a:pt x="2357424" y="1520187"/>
                  <a:pt x="2300984" y="1471330"/>
                  <a:pt x="2218206" y="1565286"/>
                </a:cubicBezTo>
                <a:cubicBezTo>
                  <a:pt x="2135427" y="1663001"/>
                  <a:pt x="2037598" y="1787024"/>
                  <a:pt x="2011259" y="1922322"/>
                </a:cubicBezTo>
                <a:cubicBezTo>
                  <a:pt x="1984921" y="2053862"/>
                  <a:pt x="1917193" y="2038828"/>
                  <a:pt x="1936006" y="1914806"/>
                </a:cubicBezTo>
                <a:cubicBezTo>
                  <a:pt x="1951057" y="1790782"/>
                  <a:pt x="2037598" y="1685551"/>
                  <a:pt x="2078987" y="1621660"/>
                </a:cubicBezTo>
                <a:cubicBezTo>
                  <a:pt x="2120376" y="1554012"/>
                  <a:pt x="2056411" y="1535220"/>
                  <a:pt x="2007497" y="1610386"/>
                </a:cubicBezTo>
                <a:cubicBezTo>
                  <a:pt x="1958582" y="1681793"/>
                  <a:pt x="1932243" y="1738167"/>
                  <a:pt x="1864516" y="1832123"/>
                </a:cubicBezTo>
                <a:cubicBezTo>
                  <a:pt x="1796788" y="1926080"/>
                  <a:pt x="1800550" y="1959905"/>
                  <a:pt x="1841940" y="2027554"/>
                </a:cubicBezTo>
                <a:cubicBezTo>
                  <a:pt x="1883329" y="2098961"/>
                  <a:pt x="1864516" y="2162851"/>
                  <a:pt x="1830652" y="2177884"/>
                </a:cubicBezTo>
                <a:cubicBezTo>
                  <a:pt x="1800550" y="2196676"/>
                  <a:pt x="1777974" y="2174126"/>
                  <a:pt x="1800550" y="2121510"/>
                </a:cubicBezTo>
                <a:cubicBezTo>
                  <a:pt x="1819364" y="2072653"/>
                  <a:pt x="1695196" y="1978696"/>
                  <a:pt x="1762924" y="1865948"/>
                </a:cubicBezTo>
                <a:cubicBezTo>
                  <a:pt x="1834414" y="1753200"/>
                  <a:pt x="1898380" y="1693068"/>
                  <a:pt x="1920955" y="1644210"/>
                </a:cubicBezTo>
                <a:cubicBezTo>
                  <a:pt x="1943531" y="1591594"/>
                  <a:pt x="1894617" y="1625419"/>
                  <a:pt x="1811838" y="1700584"/>
                </a:cubicBezTo>
                <a:cubicBezTo>
                  <a:pt x="1732822" y="1771991"/>
                  <a:pt x="1567265" y="1922322"/>
                  <a:pt x="1574791" y="2113994"/>
                </a:cubicBezTo>
                <a:cubicBezTo>
                  <a:pt x="1582316" y="2309424"/>
                  <a:pt x="1612417" y="2384589"/>
                  <a:pt x="1533401" y="2433447"/>
                </a:cubicBezTo>
                <a:cubicBezTo>
                  <a:pt x="1454386" y="2482304"/>
                  <a:pt x="1446860" y="2429688"/>
                  <a:pt x="1476962" y="2380831"/>
                </a:cubicBezTo>
                <a:cubicBezTo>
                  <a:pt x="1507063" y="2335732"/>
                  <a:pt x="1458148" y="2113994"/>
                  <a:pt x="1533401" y="1967421"/>
                </a:cubicBezTo>
                <a:cubicBezTo>
                  <a:pt x="1612417" y="1820849"/>
                  <a:pt x="1702721" y="1659243"/>
                  <a:pt x="1894617" y="1538979"/>
                </a:cubicBezTo>
                <a:cubicBezTo>
                  <a:pt x="2035717" y="1451599"/>
                  <a:pt x="2191632" y="1364219"/>
                  <a:pt x="2446494" y="1370385"/>
                </a:cubicBezTo>
                <a:close/>
                <a:moveTo>
                  <a:pt x="1653114" y="1305184"/>
                </a:moveTo>
                <a:cubicBezTo>
                  <a:pt x="1691558" y="1307495"/>
                  <a:pt x="1685390" y="1344475"/>
                  <a:pt x="1574938" y="1407868"/>
                </a:cubicBezTo>
                <a:cubicBezTo>
                  <a:pt x="1398216" y="1509298"/>
                  <a:pt x="1213974" y="1723427"/>
                  <a:pt x="1127493" y="1911259"/>
                </a:cubicBezTo>
                <a:cubicBezTo>
                  <a:pt x="1041012" y="2102848"/>
                  <a:pt x="935731" y="2418407"/>
                  <a:pt x="616127" y="2519836"/>
                </a:cubicBezTo>
                <a:cubicBezTo>
                  <a:pt x="292764" y="2617509"/>
                  <a:pt x="89721" y="2636292"/>
                  <a:pt x="14521" y="2410893"/>
                </a:cubicBezTo>
                <a:cubicBezTo>
                  <a:pt x="-64440" y="2189251"/>
                  <a:pt x="198763" y="2061525"/>
                  <a:pt x="319084" y="2147928"/>
                </a:cubicBezTo>
                <a:cubicBezTo>
                  <a:pt x="435645" y="2230574"/>
                  <a:pt x="431885" y="2339517"/>
                  <a:pt x="326604" y="2362057"/>
                </a:cubicBezTo>
                <a:cubicBezTo>
                  <a:pt x="225083" y="2388353"/>
                  <a:pt x="217563" y="2275654"/>
                  <a:pt x="289004" y="2301951"/>
                </a:cubicBezTo>
                <a:cubicBezTo>
                  <a:pt x="356684" y="2332004"/>
                  <a:pt x="330364" y="2095335"/>
                  <a:pt x="146122" y="2196764"/>
                </a:cubicBezTo>
                <a:cubicBezTo>
                  <a:pt x="-34360" y="2301951"/>
                  <a:pt x="63401" y="2594969"/>
                  <a:pt x="379245" y="2534863"/>
                </a:cubicBezTo>
                <a:cubicBezTo>
                  <a:pt x="695089" y="2474756"/>
                  <a:pt x="837970" y="2347030"/>
                  <a:pt x="920691" y="2196764"/>
                </a:cubicBezTo>
                <a:cubicBezTo>
                  <a:pt x="1003412" y="2046499"/>
                  <a:pt x="1059813" y="1930042"/>
                  <a:pt x="1135013" y="1809829"/>
                </a:cubicBezTo>
                <a:cubicBezTo>
                  <a:pt x="1210214" y="1689617"/>
                  <a:pt x="1334296" y="1464218"/>
                  <a:pt x="1548618" y="1340249"/>
                </a:cubicBezTo>
                <a:cubicBezTo>
                  <a:pt x="1590919" y="1314891"/>
                  <a:pt x="1630047" y="1303797"/>
                  <a:pt x="1653114" y="1305184"/>
                </a:cubicBezTo>
                <a:close/>
                <a:moveTo>
                  <a:pt x="3458466" y="720252"/>
                </a:moveTo>
                <a:cubicBezTo>
                  <a:pt x="3489718" y="713027"/>
                  <a:pt x="3521500" y="777174"/>
                  <a:pt x="3504549" y="847665"/>
                </a:cubicBezTo>
                <a:cubicBezTo>
                  <a:pt x="3481949" y="941653"/>
                  <a:pt x="3527150" y="1035641"/>
                  <a:pt x="3561050" y="1092034"/>
                </a:cubicBezTo>
                <a:cubicBezTo>
                  <a:pt x="3594950" y="1148426"/>
                  <a:pt x="3579883" y="1080755"/>
                  <a:pt x="3583650" y="1020602"/>
                </a:cubicBezTo>
                <a:cubicBezTo>
                  <a:pt x="3587417" y="960450"/>
                  <a:pt x="3602484" y="866462"/>
                  <a:pt x="3636384" y="840146"/>
                </a:cubicBezTo>
                <a:cubicBezTo>
                  <a:pt x="3666518" y="817588"/>
                  <a:pt x="3726785" y="836386"/>
                  <a:pt x="3677818" y="915336"/>
                </a:cubicBezTo>
                <a:cubicBezTo>
                  <a:pt x="3632617" y="994286"/>
                  <a:pt x="3617551" y="1043160"/>
                  <a:pt x="3636384" y="1099553"/>
                </a:cubicBezTo>
                <a:cubicBezTo>
                  <a:pt x="3651451" y="1155945"/>
                  <a:pt x="3658984" y="1178502"/>
                  <a:pt x="3677818" y="1092034"/>
                </a:cubicBezTo>
                <a:cubicBezTo>
                  <a:pt x="3692885" y="1005565"/>
                  <a:pt x="3798353" y="979248"/>
                  <a:pt x="3756919" y="1080755"/>
                </a:cubicBezTo>
                <a:cubicBezTo>
                  <a:pt x="3711718" y="1178502"/>
                  <a:pt x="3677818" y="1227375"/>
                  <a:pt x="3715485" y="1332641"/>
                </a:cubicBezTo>
                <a:cubicBezTo>
                  <a:pt x="3753152" y="1437908"/>
                  <a:pt x="3760686" y="1445427"/>
                  <a:pt x="3760686" y="1445427"/>
                </a:cubicBezTo>
                <a:cubicBezTo>
                  <a:pt x="3805886" y="1569491"/>
                  <a:pt x="3723018" y="1543174"/>
                  <a:pt x="3685351" y="1419110"/>
                </a:cubicBezTo>
                <a:cubicBezTo>
                  <a:pt x="3647684" y="1291286"/>
                  <a:pt x="3628851" y="1264970"/>
                  <a:pt x="3515849" y="1110831"/>
                </a:cubicBezTo>
                <a:cubicBezTo>
                  <a:pt x="3406615" y="956691"/>
                  <a:pt x="3391548" y="836386"/>
                  <a:pt x="3429215" y="753677"/>
                </a:cubicBezTo>
                <a:cubicBezTo>
                  <a:pt x="3437690" y="732999"/>
                  <a:pt x="3448048" y="722660"/>
                  <a:pt x="3458466" y="720252"/>
                </a:cubicBezTo>
                <a:close/>
                <a:moveTo>
                  <a:pt x="1236336" y="486549"/>
                </a:moveTo>
                <a:cubicBezTo>
                  <a:pt x="1334138" y="467767"/>
                  <a:pt x="1450748" y="546650"/>
                  <a:pt x="1541028" y="696904"/>
                </a:cubicBezTo>
                <a:cubicBezTo>
                  <a:pt x="1631307" y="847157"/>
                  <a:pt x="1875812" y="783299"/>
                  <a:pt x="1962330" y="768274"/>
                </a:cubicBezTo>
                <a:cubicBezTo>
                  <a:pt x="2045086" y="749492"/>
                  <a:pt x="2236929" y="809594"/>
                  <a:pt x="2267022" y="956091"/>
                </a:cubicBezTo>
                <a:cubicBezTo>
                  <a:pt x="2300877" y="1102588"/>
                  <a:pt x="2300877" y="974873"/>
                  <a:pt x="2308400" y="948578"/>
                </a:cubicBezTo>
                <a:cubicBezTo>
                  <a:pt x="2312161" y="922284"/>
                  <a:pt x="2349778" y="772030"/>
                  <a:pt x="2127842" y="723198"/>
                </a:cubicBezTo>
                <a:cubicBezTo>
                  <a:pt x="1909667" y="670609"/>
                  <a:pt x="1838196" y="787056"/>
                  <a:pt x="1755440" y="625533"/>
                </a:cubicBezTo>
                <a:cubicBezTo>
                  <a:pt x="1668923" y="467767"/>
                  <a:pt x="1747917" y="550406"/>
                  <a:pt x="1811865" y="591726"/>
                </a:cubicBezTo>
                <a:cubicBezTo>
                  <a:pt x="1872051" y="629289"/>
                  <a:pt x="2045086" y="512843"/>
                  <a:pt x="2195551" y="606751"/>
                </a:cubicBezTo>
                <a:cubicBezTo>
                  <a:pt x="2342254" y="704416"/>
                  <a:pt x="2406202" y="832132"/>
                  <a:pt x="2402440" y="937309"/>
                </a:cubicBezTo>
                <a:cubicBezTo>
                  <a:pt x="2398679" y="1038731"/>
                  <a:pt x="2470150" y="997411"/>
                  <a:pt x="2443818" y="929797"/>
                </a:cubicBezTo>
                <a:cubicBezTo>
                  <a:pt x="2421249" y="858426"/>
                  <a:pt x="2387394" y="685635"/>
                  <a:pt x="2432534" y="621777"/>
                </a:cubicBezTo>
                <a:cubicBezTo>
                  <a:pt x="2481435" y="561675"/>
                  <a:pt x="2534097" y="610508"/>
                  <a:pt x="2470150" y="711929"/>
                </a:cubicBezTo>
                <a:cubicBezTo>
                  <a:pt x="2406202" y="813350"/>
                  <a:pt x="2485196" y="952335"/>
                  <a:pt x="2530336" y="997411"/>
                </a:cubicBezTo>
                <a:cubicBezTo>
                  <a:pt x="2579237" y="1042487"/>
                  <a:pt x="2816220" y="1080050"/>
                  <a:pt x="2857598" y="1095076"/>
                </a:cubicBezTo>
                <a:cubicBezTo>
                  <a:pt x="2962923" y="1125126"/>
                  <a:pt x="2951638" y="1188984"/>
                  <a:pt x="2827504" y="1132639"/>
                </a:cubicBezTo>
                <a:cubicBezTo>
                  <a:pt x="2703371" y="1072538"/>
                  <a:pt x="2436295" y="1038731"/>
                  <a:pt x="2255737" y="1080050"/>
                </a:cubicBezTo>
                <a:cubicBezTo>
                  <a:pt x="2075179" y="1121370"/>
                  <a:pt x="1747917" y="1267866"/>
                  <a:pt x="1503411" y="1128883"/>
                </a:cubicBezTo>
                <a:cubicBezTo>
                  <a:pt x="1262667" y="989898"/>
                  <a:pt x="1206243" y="711929"/>
                  <a:pt x="924120" y="798325"/>
                </a:cubicBezTo>
                <a:cubicBezTo>
                  <a:pt x="641998" y="884721"/>
                  <a:pt x="920359" y="764518"/>
                  <a:pt x="976783" y="745736"/>
                </a:cubicBezTo>
                <a:cubicBezTo>
                  <a:pt x="1033208" y="730711"/>
                  <a:pt x="1172388" y="693147"/>
                  <a:pt x="1304045" y="854670"/>
                </a:cubicBezTo>
                <a:cubicBezTo>
                  <a:pt x="1435702" y="1016192"/>
                  <a:pt x="1537266" y="1076294"/>
                  <a:pt x="1714062" y="1083807"/>
                </a:cubicBezTo>
                <a:cubicBezTo>
                  <a:pt x="1887097" y="1087563"/>
                  <a:pt x="1992423" y="1080050"/>
                  <a:pt x="1984900" y="1038731"/>
                </a:cubicBezTo>
                <a:cubicBezTo>
                  <a:pt x="1977376" y="1001167"/>
                  <a:pt x="1864528" y="1034974"/>
                  <a:pt x="1747917" y="1042487"/>
                </a:cubicBezTo>
                <a:cubicBezTo>
                  <a:pt x="1627545" y="1046243"/>
                  <a:pt x="1454510" y="1008680"/>
                  <a:pt x="1371754" y="850913"/>
                </a:cubicBezTo>
                <a:cubicBezTo>
                  <a:pt x="1288998" y="693147"/>
                  <a:pt x="1172388" y="591726"/>
                  <a:pt x="973022" y="674365"/>
                </a:cubicBezTo>
                <a:cubicBezTo>
                  <a:pt x="777417" y="757005"/>
                  <a:pt x="841365" y="644315"/>
                  <a:pt x="965498" y="618021"/>
                </a:cubicBezTo>
                <a:cubicBezTo>
                  <a:pt x="1089632" y="587970"/>
                  <a:pt x="1232574" y="542893"/>
                  <a:pt x="1367993" y="719442"/>
                </a:cubicBezTo>
                <a:cubicBezTo>
                  <a:pt x="1503411" y="899746"/>
                  <a:pt x="1672685" y="978629"/>
                  <a:pt x="1819388" y="948578"/>
                </a:cubicBezTo>
                <a:cubicBezTo>
                  <a:pt x="1962330" y="918527"/>
                  <a:pt x="2078940" y="914771"/>
                  <a:pt x="2112795" y="989898"/>
                </a:cubicBezTo>
                <a:cubicBezTo>
                  <a:pt x="2146650" y="1065025"/>
                  <a:pt x="2180504" y="1031218"/>
                  <a:pt x="2157935" y="971116"/>
                </a:cubicBezTo>
                <a:cubicBezTo>
                  <a:pt x="2135365" y="914771"/>
                  <a:pt x="2048847" y="843401"/>
                  <a:pt x="1902144" y="869695"/>
                </a:cubicBezTo>
                <a:cubicBezTo>
                  <a:pt x="1751679" y="899746"/>
                  <a:pt x="1593690" y="911015"/>
                  <a:pt x="1518458" y="779543"/>
                </a:cubicBezTo>
                <a:cubicBezTo>
                  <a:pt x="1446987" y="648071"/>
                  <a:pt x="1337900" y="535381"/>
                  <a:pt x="1228812" y="546650"/>
                </a:cubicBezTo>
                <a:cubicBezTo>
                  <a:pt x="1123487" y="557919"/>
                  <a:pt x="1138533" y="501574"/>
                  <a:pt x="1236336" y="486549"/>
                </a:cubicBezTo>
                <a:close/>
                <a:moveTo>
                  <a:pt x="2838436" y="195368"/>
                </a:moveTo>
                <a:cubicBezTo>
                  <a:pt x="2954143" y="193018"/>
                  <a:pt x="3067027" y="258798"/>
                  <a:pt x="3095248" y="354649"/>
                </a:cubicBezTo>
                <a:cubicBezTo>
                  <a:pt x="3151690" y="546350"/>
                  <a:pt x="2963549" y="670393"/>
                  <a:pt x="2843140" y="591457"/>
                </a:cubicBezTo>
                <a:cubicBezTo>
                  <a:pt x="2718967" y="512521"/>
                  <a:pt x="2794223" y="354649"/>
                  <a:pt x="2846902" y="459897"/>
                </a:cubicBezTo>
                <a:cubicBezTo>
                  <a:pt x="2899582" y="565144"/>
                  <a:pt x="2978601" y="553868"/>
                  <a:pt x="3023754" y="482450"/>
                </a:cubicBezTo>
                <a:cubicBezTo>
                  <a:pt x="3068908" y="414791"/>
                  <a:pt x="3004940" y="253160"/>
                  <a:pt x="2850665" y="271954"/>
                </a:cubicBezTo>
                <a:cubicBezTo>
                  <a:pt x="2700153" y="290748"/>
                  <a:pt x="2568455" y="422308"/>
                  <a:pt x="2613609" y="629045"/>
                </a:cubicBezTo>
                <a:cubicBezTo>
                  <a:pt x="2655000" y="835782"/>
                  <a:pt x="2865716" y="948548"/>
                  <a:pt x="3027517" y="989895"/>
                </a:cubicBezTo>
                <a:cubicBezTo>
                  <a:pt x="3185555" y="1027484"/>
                  <a:pt x="3512919" y="1166561"/>
                  <a:pt x="3606989" y="1331950"/>
                </a:cubicBezTo>
                <a:cubicBezTo>
                  <a:pt x="3697296" y="1497340"/>
                  <a:pt x="3817706" y="1617623"/>
                  <a:pt x="3859097" y="1843154"/>
                </a:cubicBezTo>
                <a:cubicBezTo>
                  <a:pt x="3874148" y="1940885"/>
                  <a:pt x="3844046" y="1970956"/>
                  <a:pt x="3787604" y="1873226"/>
                </a:cubicBezTo>
                <a:cubicBezTo>
                  <a:pt x="3731162" y="1775495"/>
                  <a:pt x="3565598" y="1508616"/>
                  <a:pt x="3099010" y="1365780"/>
                </a:cubicBezTo>
                <a:cubicBezTo>
                  <a:pt x="2632423" y="1219185"/>
                  <a:pt x="2101868" y="1170320"/>
                  <a:pt x="1672908" y="1538687"/>
                </a:cubicBezTo>
                <a:cubicBezTo>
                  <a:pt x="1243948" y="1910814"/>
                  <a:pt x="1100962" y="2452089"/>
                  <a:pt x="1326730" y="3079817"/>
                </a:cubicBezTo>
                <a:cubicBezTo>
                  <a:pt x="1548735" y="3711305"/>
                  <a:pt x="2406655" y="3745134"/>
                  <a:pt x="2734018" y="3327902"/>
                </a:cubicBezTo>
                <a:cubicBezTo>
                  <a:pt x="2809274" y="3230171"/>
                  <a:pt x="2850665" y="3117406"/>
                  <a:pt x="2861954" y="3008399"/>
                </a:cubicBezTo>
                <a:cubicBezTo>
                  <a:pt x="2730256" y="2989605"/>
                  <a:pt x="2624897" y="2918187"/>
                  <a:pt x="2553404" y="2782868"/>
                </a:cubicBezTo>
                <a:cubicBezTo>
                  <a:pt x="2470622" y="2621237"/>
                  <a:pt x="2414180" y="2459607"/>
                  <a:pt x="2410417" y="2301735"/>
                </a:cubicBezTo>
                <a:cubicBezTo>
                  <a:pt x="2395366" y="2297976"/>
                  <a:pt x="2376552" y="2294217"/>
                  <a:pt x="2357738" y="2294217"/>
                </a:cubicBezTo>
                <a:cubicBezTo>
                  <a:pt x="1981458" y="2260387"/>
                  <a:pt x="1774504" y="2527266"/>
                  <a:pt x="1815894" y="2703932"/>
                </a:cubicBezTo>
                <a:cubicBezTo>
                  <a:pt x="1861048" y="2884357"/>
                  <a:pt x="1782029" y="2824215"/>
                  <a:pt x="1763215" y="2726485"/>
                </a:cubicBezTo>
                <a:cubicBezTo>
                  <a:pt x="1744401" y="2628755"/>
                  <a:pt x="1774504" y="2185210"/>
                  <a:pt x="2361501" y="2226558"/>
                </a:cubicBezTo>
                <a:cubicBezTo>
                  <a:pt x="2380315" y="2226558"/>
                  <a:pt x="2395366" y="2230317"/>
                  <a:pt x="2414180" y="2234075"/>
                </a:cubicBezTo>
                <a:cubicBezTo>
                  <a:pt x="2417943" y="2204005"/>
                  <a:pt x="2421706" y="2173934"/>
                  <a:pt x="2429231" y="2147622"/>
                </a:cubicBezTo>
                <a:cubicBezTo>
                  <a:pt x="2478148" y="1940885"/>
                  <a:pt x="2632423" y="1756701"/>
                  <a:pt x="2861954" y="1651453"/>
                </a:cubicBezTo>
                <a:cubicBezTo>
                  <a:pt x="3091485" y="1546205"/>
                  <a:pt x="3200606" y="1534928"/>
                  <a:pt x="3321016" y="1546205"/>
                </a:cubicBezTo>
                <a:cubicBezTo>
                  <a:pt x="3437663" y="1553723"/>
                  <a:pt x="3490342" y="1534928"/>
                  <a:pt x="3490342" y="1606347"/>
                </a:cubicBezTo>
                <a:cubicBezTo>
                  <a:pt x="3490342" y="1643935"/>
                  <a:pt x="3358644" y="1564999"/>
                  <a:pt x="3114062" y="1621382"/>
                </a:cubicBezTo>
                <a:cubicBezTo>
                  <a:pt x="2865716" y="1681524"/>
                  <a:pt x="2530827" y="1895779"/>
                  <a:pt x="2474385" y="2166416"/>
                </a:cubicBezTo>
                <a:cubicBezTo>
                  <a:pt x="2470622" y="2188969"/>
                  <a:pt x="2466859" y="2215281"/>
                  <a:pt x="2463097" y="2241593"/>
                </a:cubicBezTo>
                <a:cubicBezTo>
                  <a:pt x="2805512" y="2320529"/>
                  <a:pt x="2956024" y="2658826"/>
                  <a:pt x="2937210" y="2970811"/>
                </a:cubicBezTo>
                <a:cubicBezTo>
                  <a:pt x="3038806" y="2974569"/>
                  <a:pt x="3140401" y="2944499"/>
                  <a:pt x="3219420" y="2906910"/>
                </a:cubicBezTo>
                <a:cubicBezTo>
                  <a:pt x="3369932" y="2835492"/>
                  <a:pt x="3452714" y="2666343"/>
                  <a:pt x="3362407" y="2561096"/>
                </a:cubicBezTo>
                <a:cubicBezTo>
                  <a:pt x="3272099" y="2455848"/>
                  <a:pt x="3110299" y="2557337"/>
                  <a:pt x="3189318" y="2647549"/>
                </a:cubicBezTo>
                <a:cubicBezTo>
                  <a:pt x="3272099" y="2741521"/>
                  <a:pt x="3189318" y="2745279"/>
                  <a:pt x="3140401" y="2685138"/>
                </a:cubicBezTo>
                <a:cubicBezTo>
                  <a:pt x="3087722" y="2624996"/>
                  <a:pt x="3091485" y="2512231"/>
                  <a:pt x="3185555" y="2478401"/>
                </a:cubicBezTo>
                <a:cubicBezTo>
                  <a:pt x="3275862" y="2440812"/>
                  <a:pt x="3392509" y="2440812"/>
                  <a:pt x="3433900" y="2579890"/>
                </a:cubicBezTo>
                <a:cubicBezTo>
                  <a:pt x="3475291" y="2718967"/>
                  <a:pt x="3400035" y="2948257"/>
                  <a:pt x="3132876" y="2997123"/>
                </a:cubicBezTo>
                <a:cubicBezTo>
                  <a:pt x="3061382" y="3012158"/>
                  <a:pt x="2997415" y="3019676"/>
                  <a:pt x="2933447" y="3015917"/>
                </a:cubicBezTo>
                <a:cubicBezTo>
                  <a:pt x="2922159" y="3143718"/>
                  <a:pt x="2880768" y="3264001"/>
                  <a:pt x="2813037" y="3357972"/>
                </a:cubicBezTo>
                <a:cubicBezTo>
                  <a:pt x="2557167" y="3718822"/>
                  <a:pt x="1970169" y="3801517"/>
                  <a:pt x="1646568" y="3557192"/>
                </a:cubicBezTo>
                <a:cubicBezTo>
                  <a:pt x="1322967" y="3312866"/>
                  <a:pt x="1089673" y="2970811"/>
                  <a:pt x="1172455" y="2380671"/>
                </a:cubicBezTo>
                <a:cubicBezTo>
                  <a:pt x="1255237" y="1790530"/>
                  <a:pt x="1424563" y="1621382"/>
                  <a:pt x="1635280" y="1463510"/>
                </a:cubicBezTo>
                <a:cubicBezTo>
                  <a:pt x="1849760" y="1309397"/>
                  <a:pt x="2165835" y="1098902"/>
                  <a:pt x="2673814" y="1185355"/>
                </a:cubicBezTo>
                <a:cubicBezTo>
                  <a:pt x="3181792" y="1271809"/>
                  <a:pt x="3561835" y="1467269"/>
                  <a:pt x="3693534" y="1647694"/>
                </a:cubicBezTo>
                <a:cubicBezTo>
                  <a:pt x="3825232" y="1828119"/>
                  <a:pt x="3746213" y="1696559"/>
                  <a:pt x="3731162" y="1640176"/>
                </a:cubicBezTo>
                <a:cubicBezTo>
                  <a:pt x="3712348" y="1583793"/>
                  <a:pt x="3561835" y="1264291"/>
                  <a:pt x="3125350" y="1106419"/>
                </a:cubicBezTo>
                <a:cubicBezTo>
                  <a:pt x="2692628" y="948548"/>
                  <a:pt x="2481911" y="798193"/>
                  <a:pt x="2564692" y="444861"/>
                </a:cubicBezTo>
                <a:cubicBezTo>
                  <a:pt x="2604201" y="268195"/>
                  <a:pt x="2722730" y="197717"/>
                  <a:pt x="2838436" y="195368"/>
                </a:cubicBezTo>
                <a:close/>
                <a:moveTo>
                  <a:pt x="2756453" y="177"/>
                </a:moveTo>
                <a:cubicBezTo>
                  <a:pt x="2777546" y="-3877"/>
                  <a:pt x="2754344" y="62391"/>
                  <a:pt x="2737470" y="99049"/>
                </a:cubicBezTo>
                <a:cubicBezTo>
                  <a:pt x="2714971" y="144168"/>
                  <a:pt x="2722471" y="185526"/>
                  <a:pt x="2767468" y="114089"/>
                </a:cubicBezTo>
                <a:cubicBezTo>
                  <a:pt x="2812466" y="42651"/>
                  <a:pt x="2906210" y="5053"/>
                  <a:pt x="2909960" y="65210"/>
                </a:cubicBezTo>
                <a:cubicBezTo>
                  <a:pt x="2913710" y="125368"/>
                  <a:pt x="2849964" y="159207"/>
                  <a:pt x="2741220" y="189286"/>
                </a:cubicBezTo>
                <a:cubicBezTo>
                  <a:pt x="2632476" y="223125"/>
                  <a:pt x="2542482" y="305842"/>
                  <a:pt x="2549981" y="411118"/>
                </a:cubicBezTo>
                <a:cubicBezTo>
                  <a:pt x="2557481" y="520155"/>
                  <a:pt x="2478735" y="493836"/>
                  <a:pt x="2501234" y="403599"/>
                </a:cubicBezTo>
                <a:cubicBezTo>
                  <a:pt x="2516233" y="324641"/>
                  <a:pt x="2549981" y="302082"/>
                  <a:pt x="2549981" y="223125"/>
                </a:cubicBezTo>
                <a:cubicBezTo>
                  <a:pt x="2549981" y="144168"/>
                  <a:pt x="2542482" y="42651"/>
                  <a:pt x="2587479" y="42651"/>
                </a:cubicBezTo>
                <a:cubicBezTo>
                  <a:pt x="2632476" y="42651"/>
                  <a:pt x="2617477" y="125368"/>
                  <a:pt x="2613727" y="170487"/>
                </a:cubicBezTo>
                <a:cubicBezTo>
                  <a:pt x="2606228" y="219365"/>
                  <a:pt x="2606228" y="249444"/>
                  <a:pt x="2643726" y="204326"/>
                </a:cubicBezTo>
                <a:cubicBezTo>
                  <a:pt x="2677474" y="159207"/>
                  <a:pt x="2643726" y="117849"/>
                  <a:pt x="2718721" y="31372"/>
                </a:cubicBezTo>
                <a:cubicBezTo>
                  <a:pt x="2737470" y="10692"/>
                  <a:pt x="2749422" y="1528"/>
                  <a:pt x="2756453" y="17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FD6B6B"/>
              </a:solidFill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BBDB9D2B-A481-4E95-B5E1-77CFDE337EA0}"/>
              </a:ext>
            </a:extLst>
          </p:cNvPr>
          <p:cNvSpPr>
            <a:spLocks/>
          </p:cNvSpPr>
          <p:nvPr/>
        </p:nvSpPr>
        <p:spPr bwMode="auto">
          <a:xfrm>
            <a:off x="0" y="5024794"/>
            <a:ext cx="1717675" cy="1800225"/>
          </a:xfrm>
          <a:custGeom>
            <a:avLst/>
            <a:gdLst/>
            <a:ahLst/>
            <a:cxnLst/>
            <a:rect l="0" t="0" r="r" b="b"/>
            <a:pathLst>
              <a:path w="8540113" h="8949483">
                <a:moveTo>
                  <a:pt x="6224377" y="7776243"/>
                </a:moveTo>
                <a:cubicBezTo>
                  <a:pt x="6277269" y="7774367"/>
                  <a:pt x="6333803" y="7779057"/>
                  <a:pt x="6394795" y="7791252"/>
                </a:cubicBezTo>
                <a:cubicBezTo>
                  <a:pt x="6882729" y="7885059"/>
                  <a:pt x="6905247" y="8053911"/>
                  <a:pt x="7216775" y="7873802"/>
                </a:cubicBezTo>
                <a:cubicBezTo>
                  <a:pt x="7524547" y="7693693"/>
                  <a:pt x="7502027" y="7840032"/>
                  <a:pt x="7261815" y="7956352"/>
                </a:cubicBezTo>
                <a:cubicBezTo>
                  <a:pt x="7025355" y="8076425"/>
                  <a:pt x="6773881" y="8350341"/>
                  <a:pt x="6346003" y="8147718"/>
                </a:cubicBezTo>
                <a:cubicBezTo>
                  <a:pt x="5918123" y="7945096"/>
                  <a:pt x="5726703" y="8219011"/>
                  <a:pt x="5606597" y="8399120"/>
                </a:cubicBezTo>
                <a:cubicBezTo>
                  <a:pt x="5486491" y="8575477"/>
                  <a:pt x="5189977" y="8826879"/>
                  <a:pt x="4893465" y="8849393"/>
                </a:cubicBezTo>
                <a:cubicBezTo>
                  <a:pt x="4596953" y="8875659"/>
                  <a:pt x="4405533" y="8875659"/>
                  <a:pt x="4405533" y="8875659"/>
                </a:cubicBezTo>
                <a:cubicBezTo>
                  <a:pt x="4082747" y="8931943"/>
                  <a:pt x="3928859" y="8755586"/>
                  <a:pt x="4322959" y="8755586"/>
                </a:cubicBezTo>
                <a:cubicBezTo>
                  <a:pt x="4713305" y="8755586"/>
                  <a:pt x="5036091" y="8838136"/>
                  <a:pt x="5370137" y="8459157"/>
                </a:cubicBezTo>
                <a:cubicBezTo>
                  <a:pt x="5662427" y="8124267"/>
                  <a:pt x="5854141" y="7789376"/>
                  <a:pt x="6224377" y="7776243"/>
                </a:cubicBezTo>
                <a:close/>
                <a:moveTo>
                  <a:pt x="7217089" y="7112056"/>
                </a:moveTo>
                <a:cubicBezTo>
                  <a:pt x="7115771" y="7115811"/>
                  <a:pt x="7055729" y="7190916"/>
                  <a:pt x="6988183" y="7254755"/>
                </a:cubicBezTo>
                <a:cubicBezTo>
                  <a:pt x="6894371" y="7344882"/>
                  <a:pt x="6823071" y="7371168"/>
                  <a:pt x="6691733" y="7371168"/>
                </a:cubicBezTo>
                <a:cubicBezTo>
                  <a:pt x="6665465" y="7371168"/>
                  <a:pt x="6654207" y="7401211"/>
                  <a:pt x="6672971" y="7419987"/>
                </a:cubicBezTo>
                <a:cubicBezTo>
                  <a:pt x="6886865" y="7630281"/>
                  <a:pt x="7134533" y="7311084"/>
                  <a:pt x="7228347" y="7130832"/>
                </a:cubicBezTo>
                <a:cubicBezTo>
                  <a:pt x="7232099" y="7123321"/>
                  <a:pt x="7224595" y="7112056"/>
                  <a:pt x="7217089" y="7112056"/>
                </a:cubicBezTo>
                <a:close/>
                <a:moveTo>
                  <a:pt x="4003521" y="6859386"/>
                </a:moveTo>
                <a:cubicBezTo>
                  <a:pt x="4056147" y="6856704"/>
                  <a:pt x="4135705" y="6864444"/>
                  <a:pt x="4221597" y="6886959"/>
                </a:cubicBezTo>
                <a:cubicBezTo>
                  <a:pt x="4446889" y="6947000"/>
                  <a:pt x="4762297" y="7070834"/>
                  <a:pt x="4660915" y="7690003"/>
                </a:cubicBezTo>
                <a:cubicBezTo>
                  <a:pt x="4559535" y="8309173"/>
                  <a:pt x="3947491" y="8586861"/>
                  <a:pt x="3688405" y="8714447"/>
                </a:cubicBezTo>
                <a:cubicBezTo>
                  <a:pt x="3433075" y="8838281"/>
                  <a:pt x="3140195" y="8774488"/>
                  <a:pt x="3008775" y="8714447"/>
                </a:cubicBezTo>
                <a:cubicBezTo>
                  <a:pt x="2881110" y="8654407"/>
                  <a:pt x="2986246" y="8444264"/>
                  <a:pt x="3008775" y="8523068"/>
                </a:cubicBezTo>
                <a:cubicBezTo>
                  <a:pt x="3035059" y="8601871"/>
                  <a:pt x="3117667" y="8718200"/>
                  <a:pt x="3369243" y="8703189"/>
                </a:cubicBezTo>
                <a:cubicBezTo>
                  <a:pt x="3654613" y="8684427"/>
                  <a:pt x="3816071" y="8601871"/>
                  <a:pt x="4131479" y="8372966"/>
                </a:cubicBezTo>
                <a:cubicBezTo>
                  <a:pt x="4446889" y="8147813"/>
                  <a:pt x="4375547" y="7922661"/>
                  <a:pt x="4322977" y="7780064"/>
                </a:cubicBezTo>
                <a:cubicBezTo>
                  <a:pt x="4266655" y="7637467"/>
                  <a:pt x="4123971" y="7581179"/>
                  <a:pt x="4244125" y="7374789"/>
                </a:cubicBezTo>
                <a:cubicBezTo>
                  <a:pt x="4364281" y="7164647"/>
                  <a:pt x="4307959" y="7003288"/>
                  <a:pt x="4060137" y="6939495"/>
                </a:cubicBezTo>
                <a:cubicBezTo>
                  <a:pt x="3902903" y="6897278"/>
                  <a:pt x="3915809" y="6863857"/>
                  <a:pt x="4003521" y="6859386"/>
                </a:cubicBezTo>
                <a:close/>
                <a:moveTo>
                  <a:pt x="7949773" y="6672221"/>
                </a:moveTo>
                <a:cubicBezTo>
                  <a:pt x="7973227" y="6678323"/>
                  <a:pt x="7952587" y="6729019"/>
                  <a:pt x="7866279" y="6815390"/>
                </a:cubicBezTo>
                <a:cubicBezTo>
                  <a:pt x="7689911" y="6988132"/>
                  <a:pt x="7494777" y="6988132"/>
                  <a:pt x="7250863" y="7344882"/>
                </a:cubicBezTo>
                <a:cubicBezTo>
                  <a:pt x="7006947" y="7701631"/>
                  <a:pt x="6815567" y="7690365"/>
                  <a:pt x="6612929" y="7622771"/>
                </a:cubicBezTo>
                <a:cubicBezTo>
                  <a:pt x="6410291" y="7558931"/>
                  <a:pt x="6369013" y="7607750"/>
                  <a:pt x="6335241" y="7611505"/>
                </a:cubicBezTo>
                <a:cubicBezTo>
                  <a:pt x="6068811" y="7656568"/>
                  <a:pt x="6091325" y="7540155"/>
                  <a:pt x="6308973" y="7536400"/>
                </a:cubicBezTo>
                <a:cubicBezTo>
                  <a:pt x="6530373" y="7528889"/>
                  <a:pt x="6620435" y="7344882"/>
                  <a:pt x="6631691" y="7172140"/>
                </a:cubicBezTo>
                <a:cubicBezTo>
                  <a:pt x="6642949" y="6999398"/>
                  <a:pt x="6845587" y="6747796"/>
                  <a:pt x="7130781" y="6856698"/>
                </a:cubicBezTo>
                <a:cubicBezTo>
                  <a:pt x="7419727" y="6961845"/>
                  <a:pt x="7592343" y="6980622"/>
                  <a:pt x="7768713" y="6796614"/>
                </a:cubicBezTo>
                <a:cubicBezTo>
                  <a:pt x="7858775" y="6704610"/>
                  <a:pt x="7926319" y="6666119"/>
                  <a:pt x="7949773" y="6672221"/>
                </a:cubicBezTo>
                <a:close/>
                <a:moveTo>
                  <a:pt x="4721703" y="6238671"/>
                </a:moveTo>
                <a:cubicBezTo>
                  <a:pt x="4715133" y="6240078"/>
                  <a:pt x="4709503" y="6244771"/>
                  <a:pt x="4709503" y="6252278"/>
                </a:cubicBezTo>
                <a:cubicBezTo>
                  <a:pt x="4690735" y="6496272"/>
                  <a:pt x="4814603" y="6777803"/>
                  <a:pt x="4919703" y="6991767"/>
                </a:cubicBezTo>
                <a:cubicBezTo>
                  <a:pt x="4930965" y="7006782"/>
                  <a:pt x="4957239" y="7006782"/>
                  <a:pt x="4960993" y="6988013"/>
                </a:cubicBezTo>
                <a:cubicBezTo>
                  <a:pt x="4994775" y="6740266"/>
                  <a:pt x="4889675" y="6439966"/>
                  <a:pt x="4739533" y="6244770"/>
                </a:cubicBezTo>
                <a:cubicBezTo>
                  <a:pt x="4735779" y="6239140"/>
                  <a:pt x="4728271" y="6237263"/>
                  <a:pt x="4721703" y="6238671"/>
                </a:cubicBezTo>
                <a:close/>
                <a:moveTo>
                  <a:pt x="3638779" y="6112475"/>
                </a:moveTo>
                <a:cubicBezTo>
                  <a:pt x="3627987" y="6112475"/>
                  <a:pt x="3617663" y="6115292"/>
                  <a:pt x="3610155" y="6120925"/>
                </a:cubicBezTo>
                <a:cubicBezTo>
                  <a:pt x="3595141" y="6132191"/>
                  <a:pt x="3587633" y="6139702"/>
                  <a:pt x="3583879" y="6154723"/>
                </a:cubicBezTo>
                <a:cubicBezTo>
                  <a:pt x="3576373" y="6181011"/>
                  <a:pt x="3583879" y="6211054"/>
                  <a:pt x="3610155" y="6222320"/>
                </a:cubicBezTo>
                <a:cubicBezTo>
                  <a:pt x="3760303" y="6301183"/>
                  <a:pt x="3944235" y="6323715"/>
                  <a:pt x="4079367" y="6428866"/>
                </a:cubicBezTo>
                <a:cubicBezTo>
                  <a:pt x="4086875" y="6436377"/>
                  <a:pt x="4094383" y="6425111"/>
                  <a:pt x="4090629" y="6417600"/>
                </a:cubicBezTo>
                <a:cubicBezTo>
                  <a:pt x="4004293" y="6263629"/>
                  <a:pt x="3812855" y="6211054"/>
                  <a:pt x="3670215" y="6120925"/>
                </a:cubicBezTo>
                <a:cubicBezTo>
                  <a:pt x="3660831" y="6115292"/>
                  <a:pt x="3649571" y="6112475"/>
                  <a:pt x="3638779" y="6112475"/>
                </a:cubicBezTo>
                <a:close/>
                <a:moveTo>
                  <a:pt x="3510845" y="5996242"/>
                </a:moveTo>
                <a:cubicBezTo>
                  <a:pt x="3615317" y="6000929"/>
                  <a:pt x="3730745" y="6024693"/>
                  <a:pt x="3850393" y="6079616"/>
                </a:cubicBezTo>
                <a:cubicBezTo>
                  <a:pt x="4173209" y="6229831"/>
                  <a:pt x="4338373" y="6391312"/>
                  <a:pt x="4458491" y="6808159"/>
                </a:cubicBezTo>
                <a:cubicBezTo>
                  <a:pt x="4503535" y="6965885"/>
                  <a:pt x="4477259" y="6980906"/>
                  <a:pt x="4387171" y="6830691"/>
                </a:cubicBezTo>
                <a:cubicBezTo>
                  <a:pt x="4297081" y="6684231"/>
                  <a:pt x="4120659" y="6515240"/>
                  <a:pt x="3880421" y="6571570"/>
                </a:cubicBezTo>
                <a:cubicBezTo>
                  <a:pt x="3643939" y="6624145"/>
                  <a:pt x="3403703" y="6443887"/>
                  <a:pt x="3411209" y="6267385"/>
                </a:cubicBezTo>
                <a:cubicBezTo>
                  <a:pt x="3414963" y="6087127"/>
                  <a:pt x="3231033" y="6068350"/>
                  <a:pt x="3148451" y="6135947"/>
                </a:cubicBezTo>
                <a:cubicBezTo>
                  <a:pt x="3065869" y="6199788"/>
                  <a:pt x="2979535" y="6139702"/>
                  <a:pt x="3110915" y="6075861"/>
                </a:cubicBezTo>
                <a:cubicBezTo>
                  <a:pt x="3193027" y="6033613"/>
                  <a:pt x="3336723" y="5988431"/>
                  <a:pt x="3510845" y="5996242"/>
                </a:cubicBezTo>
                <a:close/>
                <a:moveTo>
                  <a:pt x="823416" y="5926344"/>
                </a:moveTo>
                <a:cubicBezTo>
                  <a:pt x="851556" y="5926813"/>
                  <a:pt x="894704" y="5971846"/>
                  <a:pt x="915339" y="6045024"/>
                </a:cubicBezTo>
                <a:cubicBezTo>
                  <a:pt x="1016643" y="6401534"/>
                  <a:pt x="1249266" y="6581665"/>
                  <a:pt x="1511906" y="6728021"/>
                </a:cubicBezTo>
                <a:cubicBezTo>
                  <a:pt x="1770793" y="6878131"/>
                  <a:pt x="2160999" y="6866872"/>
                  <a:pt x="2397375" y="6776807"/>
                </a:cubicBezTo>
                <a:cubicBezTo>
                  <a:pt x="2637502" y="6686741"/>
                  <a:pt x="2652510" y="6788065"/>
                  <a:pt x="2491175" y="6900647"/>
                </a:cubicBezTo>
                <a:cubicBezTo>
                  <a:pt x="2333591" y="7016982"/>
                  <a:pt x="1969648" y="7050756"/>
                  <a:pt x="1493146" y="6878131"/>
                </a:cubicBezTo>
                <a:cubicBezTo>
                  <a:pt x="1016643" y="6705505"/>
                  <a:pt x="896580" y="6281446"/>
                  <a:pt x="821540" y="6075046"/>
                </a:cubicBezTo>
                <a:cubicBezTo>
                  <a:pt x="782144" y="5969970"/>
                  <a:pt x="795276" y="5925875"/>
                  <a:pt x="823416" y="5926344"/>
                </a:cubicBezTo>
                <a:close/>
                <a:moveTo>
                  <a:pt x="1076555" y="4783726"/>
                </a:moveTo>
                <a:cubicBezTo>
                  <a:pt x="1099069" y="4778092"/>
                  <a:pt x="1091565" y="4806260"/>
                  <a:pt x="1016519" y="4900151"/>
                </a:cubicBezTo>
                <a:cubicBezTo>
                  <a:pt x="903951" y="5042867"/>
                  <a:pt x="802640" y="5418433"/>
                  <a:pt x="825153" y="5591194"/>
                </a:cubicBezTo>
                <a:cubicBezTo>
                  <a:pt x="851419" y="5763954"/>
                  <a:pt x="813896" y="5831556"/>
                  <a:pt x="742603" y="5591194"/>
                </a:cubicBezTo>
                <a:cubicBezTo>
                  <a:pt x="671310" y="5354587"/>
                  <a:pt x="866428" y="4956486"/>
                  <a:pt x="956483" y="4870106"/>
                </a:cubicBezTo>
                <a:cubicBezTo>
                  <a:pt x="1001510" y="4828794"/>
                  <a:pt x="1054042" y="4789360"/>
                  <a:pt x="1076555" y="4783726"/>
                </a:cubicBezTo>
                <a:close/>
                <a:moveTo>
                  <a:pt x="1606218" y="4744746"/>
                </a:moveTo>
                <a:cubicBezTo>
                  <a:pt x="1614180" y="4749803"/>
                  <a:pt x="1610133" y="4781115"/>
                  <a:pt x="1583388" y="4855700"/>
                </a:cubicBezTo>
                <a:cubicBezTo>
                  <a:pt x="1512068" y="5050841"/>
                  <a:pt x="1425733" y="5287262"/>
                  <a:pt x="1617171" y="5414855"/>
                </a:cubicBezTo>
                <a:cubicBezTo>
                  <a:pt x="2000048" y="5662534"/>
                  <a:pt x="1939989" y="5883944"/>
                  <a:pt x="1587142" y="5628760"/>
                </a:cubicBezTo>
                <a:cubicBezTo>
                  <a:pt x="1238048" y="5373575"/>
                  <a:pt x="1470777" y="4957023"/>
                  <a:pt x="1515821" y="4859453"/>
                </a:cubicBezTo>
                <a:cubicBezTo>
                  <a:pt x="1546320" y="4800817"/>
                  <a:pt x="1592948" y="4736317"/>
                  <a:pt x="1606218" y="4744746"/>
                </a:cubicBezTo>
                <a:close/>
                <a:moveTo>
                  <a:pt x="5186243" y="4483965"/>
                </a:moveTo>
                <a:cubicBezTo>
                  <a:pt x="5182957" y="4485842"/>
                  <a:pt x="5181079" y="4489595"/>
                  <a:pt x="5182957" y="4495225"/>
                </a:cubicBezTo>
                <a:cubicBezTo>
                  <a:pt x="5273087" y="4705399"/>
                  <a:pt x="5385749" y="4904314"/>
                  <a:pt x="5472123" y="5118243"/>
                </a:cubicBezTo>
                <a:cubicBezTo>
                  <a:pt x="5539721" y="5290887"/>
                  <a:pt x="5577275" y="5493556"/>
                  <a:pt x="5697447" y="5639928"/>
                </a:cubicBezTo>
                <a:cubicBezTo>
                  <a:pt x="5719979" y="5669953"/>
                  <a:pt x="5776311" y="5647434"/>
                  <a:pt x="5772555" y="5609903"/>
                </a:cubicBezTo>
                <a:cubicBezTo>
                  <a:pt x="5753779" y="5403481"/>
                  <a:pt x="5626095" y="5193305"/>
                  <a:pt x="5532209" y="5005649"/>
                </a:cubicBezTo>
                <a:cubicBezTo>
                  <a:pt x="5442079" y="4821746"/>
                  <a:pt x="5348195" y="4626583"/>
                  <a:pt x="5197979" y="4483965"/>
                </a:cubicBezTo>
                <a:cubicBezTo>
                  <a:pt x="5194225" y="4482089"/>
                  <a:pt x="5189529" y="4482089"/>
                  <a:pt x="5186243" y="4483965"/>
                </a:cubicBezTo>
                <a:close/>
                <a:moveTo>
                  <a:pt x="61936" y="4397783"/>
                </a:moveTo>
                <a:cubicBezTo>
                  <a:pt x="73207" y="4396711"/>
                  <a:pt x="85378" y="4396939"/>
                  <a:pt x="97879" y="4398545"/>
                </a:cubicBezTo>
                <a:cubicBezTo>
                  <a:pt x="131216" y="4402826"/>
                  <a:pt x="166900" y="4416901"/>
                  <a:pt x="194132" y="4442237"/>
                </a:cubicBezTo>
                <a:cubicBezTo>
                  <a:pt x="303063" y="4543577"/>
                  <a:pt x="795127" y="4693712"/>
                  <a:pt x="915326" y="4622398"/>
                </a:cubicBezTo>
                <a:cubicBezTo>
                  <a:pt x="1035525" y="4551083"/>
                  <a:pt x="1215823" y="4517303"/>
                  <a:pt x="1028012" y="4641165"/>
                </a:cubicBezTo>
                <a:cubicBezTo>
                  <a:pt x="750052" y="4825081"/>
                  <a:pt x="460824" y="4753767"/>
                  <a:pt x="152814" y="4584864"/>
                </a:cubicBezTo>
                <a:cubicBezTo>
                  <a:pt x="-51782" y="4476485"/>
                  <a:pt x="-16964" y="4405285"/>
                  <a:pt x="61936" y="4397783"/>
                </a:cubicBezTo>
                <a:close/>
                <a:moveTo>
                  <a:pt x="3469769" y="4352824"/>
                </a:moveTo>
                <a:cubicBezTo>
                  <a:pt x="3441969" y="4358278"/>
                  <a:pt x="3417337" y="4388543"/>
                  <a:pt x="3437043" y="4416696"/>
                </a:cubicBezTo>
                <a:cubicBezTo>
                  <a:pt x="3594693" y="4641919"/>
                  <a:pt x="3842429" y="4777054"/>
                  <a:pt x="4022601" y="4976002"/>
                </a:cubicBezTo>
                <a:cubicBezTo>
                  <a:pt x="4116439" y="5073600"/>
                  <a:pt x="4240307" y="5253780"/>
                  <a:pt x="4394203" y="5257534"/>
                </a:cubicBezTo>
                <a:cubicBezTo>
                  <a:pt x="4394203" y="5257534"/>
                  <a:pt x="4394203" y="5253780"/>
                  <a:pt x="4394203" y="5253780"/>
                </a:cubicBezTo>
                <a:cubicBezTo>
                  <a:pt x="4296611" y="5096122"/>
                  <a:pt x="4165235" y="4930957"/>
                  <a:pt x="4030107" y="4803330"/>
                </a:cubicBezTo>
                <a:cubicBezTo>
                  <a:pt x="3868703" y="4649426"/>
                  <a:pt x="3696039" y="4465495"/>
                  <a:pt x="3497099" y="4356636"/>
                </a:cubicBezTo>
                <a:cubicBezTo>
                  <a:pt x="3488653" y="4351944"/>
                  <a:pt x="3479035" y="4351005"/>
                  <a:pt x="3469769" y="4352824"/>
                </a:cubicBezTo>
                <a:close/>
                <a:moveTo>
                  <a:pt x="2599976" y="4023990"/>
                </a:moveTo>
                <a:cubicBezTo>
                  <a:pt x="2646754" y="4024048"/>
                  <a:pt x="2693131" y="4026071"/>
                  <a:pt x="2738878" y="4030060"/>
                </a:cubicBezTo>
                <a:cubicBezTo>
                  <a:pt x="3470825" y="4093873"/>
                  <a:pt x="4679475" y="4671949"/>
                  <a:pt x="5069847" y="6068344"/>
                </a:cubicBezTo>
                <a:cubicBezTo>
                  <a:pt x="5463971" y="7460986"/>
                  <a:pt x="4615665" y="8283058"/>
                  <a:pt x="4206525" y="8632157"/>
                </a:cubicBezTo>
                <a:cubicBezTo>
                  <a:pt x="3793633" y="8977502"/>
                  <a:pt x="3016643" y="9093868"/>
                  <a:pt x="2821457" y="8710985"/>
                </a:cubicBezTo>
                <a:cubicBezTo>
                  <a:pt x="2622518" y="8328103"/>
                  <a:pt x="3166785" y="7967743"/>
                  <a:pt x="3275639" y="8226752"/>
                </a:cubicBezTo>
                <a:cubicBezTo>
                  <a:pt x="3384493" y="8485760"/>
                  <a:pt x="3140511" y="8620895"/>
                  <a:pt x="2990368" y="8406932"/>
                </a:cubicBezTo>
                <a:cubicBezTo>
                  <a:pt x="2862746" y="8421947"/>
                  <a:pt x="2765153" y="8744769"/>
                  <a:pt x="3178047" y="8834859"/>
                </a:cubicBezTo>
                <a:cubicBezTo>
                  <a:pt x="3587185" y="8924949"/>
                  <a:pt x="3812399" y="8816090"/>
                  <a:pt x="4409219" y="8316842"/>
                </a:cubicBezTo>
                <a:cubicBezTo>
                  <a:pt x="5009789" y="7817593"/>
                  <a:pt x="4945979" y="7175701"/>
                  <a:pt x="4694489" y="6924200"/>
                </a:cubicBezTo>
                <a:cubicBezTo>
                  <a:pt x="4446753" y="6672698"/>
                  <a:pt x="4510565" y="6469996"/>
                  <a:pt x="4536839" y="6316092"/>
                </a:cubicBezTo>
                <a:cubicBezTo>
                  <a:pt x="4563115" y="6165942"/>
                  <a:pt x="4401711" y="5843119"/>
                  <a:pt x="4161483" y="5940717"/>
                </a:cubicBezTo>
                <a:cubicBezTo>
                  <a:pt x="3917501" y="6038314"/>
                  <a:pt x="3917501" y="5906933"/>
                  <a:pt x="4214033" y="5835612"/>
                </a:cubicBezTo>
                <a:cubicBezTo>
                  <a:pt x="4510565" y="5764290"/>
                  <a:pt x="4758301" y="5959485"/>
                  <a:pt x="4829619" y="6083359"/>
                </a:cubicBezTo>
                <a:cubicBezTo>
                  <a:pt x="4900937" y="6210987"/>
                  <a:pt x="4938471" y="6522548"/>
                  <a:pt x="4983515" y="6226002"/>
                </a:cubicBezTo>
                <a:cubicBezTo>
                  <a:pt x="5024803" y="5933209"/>
                  <a:pt x="4634433" y="5467744"/>
                  <a:pt x="4097671" y="5467744"/>
                </a:cubicBezTo>
                <a:cubicBezTo>
                  <a:pt x="3560911" y="5467744"/>
                  <a:pt x="3437043" y="4788315"/>
                  <a:pt x="3256871" y="4548075"/>
                </a:cubicBezTo>
                <a:cubicBezTo>
                  <a:pt x="3080453" y="4307837"/>
                  <a:pt x="2881514" y="3985015"/>
                  <a:pt x="2033207" y="4315345"/>
                </a:cubicBezTo>
                <a:cubicBezTo>
                  <a:pt x="1184899" y="4645672"/>
                  <a:pt x="1139857" y="5235011"/>
                  <a:pt x="1229942" y="5700477"/>
                </a:cubicBezTo>
                <a:cubicBezTo>
                  <a:pt x="1320028" y="6165942"/>
                  <a:pt x="1890571" y="6368644"/>
                  <a:pt x="2303464" y="6165942"/>
                </a:cubicBezTo>
                <a:cubicBezTo>
                  <a:pt x="2712603" y="5959485"/>
                  <a:pt x="2596243" y="5494020"/>
                  <a:pt x="2408564" y="5280056"/>
                </a:cubicBezTo>
                <a:cubicBezTo>
                  <a:pt x="2220885" y="5066092"/>
                  <a:pt x="2018193" y="5137414"/>
                  <a:pt x="1890571" y="5280056"/>
                </a:cubicBezTo>
                <a:cubicBezTo>
                  <a:pt x="1766703" y="5422699"/>
                  <a:pt x="2059482" y="5494020"/>
                  <a:pt x="1856789" y="5494020"/>
                </a:cubicBezTo>
                <a:cubicBezTo>
                  <a:pt x="1650342" y="5494020"/>
                  <a:pt x="1819253" y="4957234"/>
                  <a:pt x="2205871" y="5047324"/>
                </a:cubicBezTo>
                <a:cubicBezTo>
                  <a:pt x="2588735" y="5137414"/>
                  <a:pt x="3016643" y="5726753"/>
                  <a:pt x="2472375" y="6334861"/>
                </a:cubicBezTo>
                <a:cubicBezTo>
                  <a:pt x="1928107" y="6942968"/>
                  <a:pt x="880860" y="6297323"/>
                  <a:pt x="997221" y="5351378"/>
                </a:cubicBezTo>
                <a:cubicBezTo>
                  <a:pt x="1106309" y="4464556"/>
                  <a:pt x="1898298" y="4023124"/>
                  <a:pt x="2599976" y="4023990"/>
                </a:cubicBezTo>
                <a:close/>
                <a:moveTo>
                  <a:pt x="1835894" y="3833728"/>
                </a:moveTo>
                <a:cubicBezTo>
                  <a:pt x="1735785" y="3827745"/>
                  <a:pt x="1626704" y="3869273"/>
                  <a:pt x="1545069" y="3917136"/>
                </a:cubicBezTo>
                <a:cubicBezTo>
                  <a:pt x="1413702" y="3992214"/>
                  <a:pt x="1342389" y="4074801"/>
                  <a:pt x="1278582" y="4213696"/>
                </a:cubicBezTo>
                <a:cubicBezTo>
                  <a:pt x="1278582" y="4217450"/>
                  <a:pt x="1282335" y="4221204"/>
                  <a:pt x="1286089" y="4221204"/>
                </a:cubicBezTo>
                <a:cubicBezTo>
                  <a:pt x="1387429" y="4153633"/>
                  <a:pt x="1503782" y="4082308"/>
                  <a:pt x="1616382" y="4033507"/>
                </a:cubicBezTo>
                <a:cubicBezTo>
                  <a:pt x="1717722" y="3984706"/>
                  <a:pt x="1834076" y="3965936"/>
                  <a:pt x="1931662" y="3909628"/>
                </a:cubicBezTo>
                <a:cubicBezTo>
                  <a:pt x="1950429" y="3898366"/>
                  <a:pt x="1950429" y="3868334"/>
                  <a:pt x="1931662" y="3857073"/>
                </a:cubicBezTo>
                <a:cubicBezTo>
                  <a:pt x="1901636" y="3842996"/>
                  <a:pt x="1869263" y="3835722"/>
                  <a:pt x="1835894" y="3833728"/>
                </a:cubicBezTo>
                <a:close/>
                <a:moveTo>
                  <a:pt x="1623200" y="3149757"/>
                </a:moveTo>
                <a:cubicBezTo>
                  <a:pt x="1639238" y="3155859"/>
                  <a:pt x="1670219" y="3228290"/>
                  <a:pt x="1698955" y="3293983"/>
                </a:cubicBezTo>
                <a:cubicBezTo>
                  <a:pt x="1755256" y="3414109"/>
                  <a:pt x="1980456" y="3425371"/>
                  <a:pt x="2070536" y="3387831"/>
                </a:cubicBezTo>
                <a:cubicBezTo>
                  <a:pt x="2160616" y="3354046"/>
                  <a:pt x="2303243" y="3372816"/>
                  <a:pt x="2427103" y="3500449"/>
                </a:cubicBezTo>
                <a:cubicBezTo>
                  <a:pt x="2550963" y="3631837"/>
                  <a:pt x="2637289" y="3680638"/>
                  <a:pt x="2873749" y="3691900"/>
                </a:cubicBezTo>
                <a:cubicBezTo>
                  <a:pt x="3110209" y="3703162"/>
                  <a:pt x="3594389" y="3943413"/>
                  <a:pt x="3789563" y="4097324"/>
                </a:cubicBezTo>
                <a:cubicBezTo>
                  <a:pt x="3988489" y="4251236"/>
                  <a:pt x="4405111" y="4667919"/>
                  <a:pt x="4134871" y="4431424"/>
                </a:cubicBezTo>
                <a:cubicBezTo>
                  <a:pt x="3860877" y="4187418"/>
                  <a:pt x="3297877" y="3890858"/>
                  <a:pt x="2851229" y="3842057"/>
                </a:cubicBezTo>
                <a:cubicBezTo>
                  <a:pt x="2404583" y="3793256"/>
                  <a:pt x="1969196" y="3894612"/>
                  <a:pt x="1593862" y="4187418"/>
                </a:cubicBezTo>
                <a:cubicBezTo>
                  <a:pt x="1218529" y="4480223"/>
                  <a:pt x="1008342" y="4453947"/>
                  <a:pt x="719335" y="4393885"/>
                </a:cubicBezTo>
                <a:cubicBezTo>
                  <a:pt x="426575" y="4337576"/>
                  <a:pt x="325235" y="4194926"/>
                  <a:pt x="651775" y="4300036"/>
                </a:cubicBezTo>
                <a:cubicBezTo>
                  <a:pt x="978315" y="4408901"/>
                  <a:pt x="1057135" y="4093570"/>
                  <a:pt x="1139709" y="3984706"/>
                </a:cubicBezTo>
                <a:cubicBezTo>
                  <a:pt x="1226035" y="3875842"/>
                  <a:pt x="1533809" y="3549250"/>
                  <a:pt x="1909142" y="3751963"/>
                </a:cubicBezTo>
                <a:cubicBezTo>
                  <a:pt x="2284476" y="3954675"/>
                  <a:pt x="2284476" y="3616822"/>
                  <a:pt x="1980456" y="3691900"/>
                </a:cubicBezTo>
                <a:cubicBezTo>
                  <a:pt x="1886622" y="3710669"/>
                  <a:pt x="1657669" y="3590544"/>
                  <a:pt x="1623889" y="3312754"/>
                </a:cubicBezTo>
                <a:cubicBezTo>
                  <a:pt x="1609814" y="3207173"/>
                  <a:pt x="1609462" y="3161247"/>
                  <a:pt x="1617291" y="3151415"/>
                </a:cubicBezTo>
                <a:cubicBezTo>
                  <a:pt x="1618922" y="3149366"/>
                  <a:pt x="1620908" y="3148885"/>
                  <a:pt x="1623200" y="3149757"/>
                </a:cubicBezTo>
                <a:close/>
                <a:moveTo>
                  <a:pt x="7711583" y="3105953"/>
                </a:moveTo>
                <a:cubicBezTo>
                  <a:pt x="7733657" y="3105484"/>
                  <a:pt x="7784383" y="3136458"/>
                  <a:pt x="7836987" y="3185266"/>
                </a:cubicBezTo>
                <a:cubicBezTo>
                  <a:pt x="7923409" y="3271619"/>
                  <a:pt x="8122555" y="3395516"/>
                  <a:pt x="8141343" y="3722155"/>
                </a:cubicBezTo>
                <a:cubicBezTo>
                  <a:pt x="8156371" y="4048793"/>
                  <a:pt x="7836987" y="3984967"/>
                  <a:pt x="7908379" y="3800998"/>
                </a:cubicBezTo>
                <a:cubicBezTo>
                  <a:pt x="7979771" y="3617030"/>
                  <a:pt x="7882077" y="3372989"/>
                  <a:pt x="7758081" y="3215302"/>
                </a:cubicBezTo>
                <a:cubicBezTo>
                  <a:pt x="7696083" y="3138335"/>
                  <a:pt x="7689507" y="3106422"/>
                  <a:pt x="7711583" y="3105953"/>
                </a:cubicBezTo>
                <a:close/>
                <a:moveTo>
                  <a:pt x="5375171" y="2691840"/>
                </a:moveTo>
                <a:cubicBezTo>
                  <a:pt x="5400403" y="2701143"/>
                  <a:pt x="5198215" y="3042062"/>
                  <a:pt x="5107849" y="3230421"/>
                </a:cubicBezTo>
                <a:cubicBezTo>
                  <a:pt x="4976411" y="3500647"/>
                  <a:pt x="4867503" y="3943517"/>
                  <a:pt x="5321907" y="4277545"/>
                </a:cubicBezTo>
                <a:cubicBezTo>
                  <a:pt x="5776311" y="4611570"/>
                  <a:pt x="6181893" y="5287134"/>
                  <a:pt x="5952815" y="5812572"/>
                </a:cubicBezTo>
                <a:cubicBezTo>
                  <a:pt x="5727491" y="6338010"/>
                  <a:pt x="6061721" y="6086550"/>
                  <a:pt x="6084253" y="5883881"/>
                </a:cubicBezTo>
                <a:cubicBezTo>
                  <a:pt x="6106785" y="5681212"/>
                  <a:pt x="6106785" y="5287134"/>
                  <a:pt x="6429751" y="5088218"/>
                </a:cubicBezTo>
                <a:cubicBezTo>
                  <a:pt x="6752715" y="4885549"/>
                  <a:pt x="6610009" y="5001896"/>
                  <a:pt x="6538657" y="5230837"/>
                </a:cubicBezTo>
                <a:cubicBezTo>
                  <a:pt x="6467305" y="5456024"/>
                  <a:pt x="6763981" y="6015240"/>
                  <a:pt x="6369663" y="6277959"/>
                </a:cubicBezTo>
                <a:cubicBezTo>
                  <a:pt x="5979103" y="6540679"/>
                  <a:pt x="5750023" y="6897226"/>
                  <a:pt x="5667403" y="7193723"/>
                </a:cubicBezTo>
                <a:cubicBezTo>
                  <a:pt x="5584785" y="7490220"/>
                  <a:pt x="5750023" y="7418911"/>
                  <a:pt x="5821375" y="7133673"/>
                </a:cubicBezTo>
                <a:cubicBezTo>
                  <a:pt x="5892727" y="6848435"/>
                  <a:pt x="6106785" y="6859695"/>
                  <a:pt x="6287045" y="6799645"/>
                </a:cubicBezTo>
                <a:cubicBezTo>
                  <a:pt x="6467305" y="6743348"/>
                  <a:pt x="6775247" y="6574457"/>
                  <a:pt x="6512369" y="6848435"/>
                </a:cubicBezTo>
                <a:cubicBezTo>
                  <a:pt x="6253247" y="7122414"/>
                  <a:pt x="6670095" y="7385133"/>
                  <a:pt x="6072987" y="7516492"/>
                </a:cubicBezTo>
                <a:cubicBezTo>
                  <a:pt x="5475879" y="7647852"/>
                  <a:pt x="5487145" y="7981880"/>
                  <a:pt x="5415793" y="8098227"/>
                </a:cubicBezTo>
                <a:cubicBezTo>
                  <a:pt x="5344439" y="8218327"/>
                  <a:pt x="4987677" y="8646183"/>
                  <a:pt x="4499475" y="8672455"/>
                </a:cubicBezTo>
                <a:cubicBezTo>
                  <a:pt x="4176511" y="8687468"/>
                  <a:pt x="4345503" y="8634924"/>
                  <a:pt x="4597115" y="8541096"/>
                </a:cubicBezTo>
                <a:cubicBezTo>
                  <a:pt x="4844971" y="8443515"/>
                  <a:pt x="5415793" y="7861780"/>
                  <a:pt x="5547231" y="7002313"/>
                </a:cubicBezTo>
                <a:cubicBezTo>
                  <a:pt x="5678671" y="6146600"/>
                  <a:pt x="5644871" y="5692471"/>
                  <a:pt x="5156669" y="4859277"/>
                </a:cubicBezTo>
                <a:cubicBezTo>
                  <a:pt x="4668467" y="4026085"/>
                  <a:pt x="4724799" y="3500647"/>
                  <a:pt x="5167935" y="2930172"/>
                </a:cubicBezTo>
                <a:cubicBezTo>
                  <a:pt x="5305241" y="2751897"/>
                  <a:pt x="5363701" y="2687611"/>
                  <a:pt x="5375171" y="2691840"/>
                </a:cubicBezTo>
                <a:close/>
                <a:moveTo>
                  <a:pt x="7258653" y="2288256"/>
                </a:moveTo>
                <a:cubicBezTo>
                  <a:pt x="7476367" y="2288256"/>
                  <a:pt x="7679067" y="2307018"/>
                  <a:pt x="7836721" y="2479623"/>
                </a:cubicBezTo>
                <a:cubicBezTo>
                  <a:pt x="7990623" y="2652227"/>
                  <a:pt x="7968101" y="2847345"/>
                  <a:pt x="8264643" y="2907382"/>
                </a:cubicBezTo>
                <a:cubicBezTo>
                  <a:pt x="8561185" y="2967418"/>
                  <a:pt x="8497373" y="2959913"/>
                  <a:pt x="8347225" y="2989932"/>
                </a:cubicBezTo>
                <a:cubicBezTo>
                  <a:pt x="8197077" y="3019950"/>
                  <a:pt x="7806693" y="3072482"/>
                  <a:pt x="7705343" y="2854850"/>
                </a:cubicBezTo>
                <a:cubicBezTo>
                  <a:pt x="7603993" y="2633465"/>
                  <a:pt x="7521411" y="2442100"/>
                  <a:pt x="7262407" y="2370807"/>
                </a:cubicBezTo>
                <a:cubicBezTo>
                  <a:pt x="7055953" y="2314522"/>
                  <a:pt x="7037185" y="2288256"/>
                  <a:pt x="7258653" y="2288256"/>
                </a:cubicBezTo>
                <a:close/>
                <a:moveTo>
                  <a:pt x="6036311" y="2275736"/>
                </a:moveTo>
                <a:cubicBezTo>
                  <a:pt x="6108539" y="2275188"/>
                  <a:pt x="6184463" y="2279133"/>
                  <a:pt x="6264259" y="2288049"/>
                </a:cubicBezTo>
                <a:cubicBezTo>
                  <a:pt x="7537247" y="2430715"/>
                  <a:pt x="7465899" y="3966247"/>
                  <a:pt x="6681077" y="3943721"/>
                </a:cubicBezTo>
                <a:cubicBezTo>
                  <a:pt x="5892501" y="3921194"/>
                  <a:pt x="5978869" y="3181587"/>
                  <a:pt x="6110299" y="3226639"/>
                </a:cubicBezTo>
                <a:cubicBezTo>
                  <a:pt x="6237973" y="3275445"/>
                  <a:pt x="6001399" y="3632109"/>
                  <a:pt x="6346871" y="3752248"/>
                </a:cubicBezTo>
                <a:cubicBezTo>
                  <a:pt x="6692343" y="3872388"/>
                  <a:pt x="7191775" y="3801055"/>
                  <a:pt x="7086631" y="3358041"/>
                </a:cubicBezTo>
                <a:cubicBezTo>
                  <a:pt x="6977733" y="2918781"/>
                  <a:pt x="6823773" y="3312989"/>
                  <a:pt x="6549649" y="3098990"/>
                </a:cubicBezTo>
                <a:cubicBezTo>
                  <a:pt x="6275523" y="2881238"/>
                  <a:pt x="6632261" y="2607170"/>
                  <a:pt x="6050217" y="2513311"/>
                </a:cubicBezTo>
                <a:cubicBezTo>
                  <a:pt x="5464417" y="2419452"/>
                  <a:pt x="5179027" y="2573381"/>
                  <a:pt x="5025067" y="2847449"/>
                </a:cubicBezTo>
                <a:cubicBezTo>
                  <a:pt x="4867351" y="3121517"/>
                  <a:pt x="4822289" y="3144042"/>
                  <a:pt x="4690859" y="3718459"/>
                </a:cubicBezTo>
                <a:cubicBezTo>
                  <a:pt x="4701421" y="3303134"/>
                  <a:pt x="4952913" y="2283957"/>
                  <a:pt x="6036311" y="2275736"/>
                </a:cubicBezTo>
                <a:close/>
                <a:moveTo>
                  <a:pt x="6565299" y="2216260"/>
                </a:moveTo>
                <a:cubicBezTo>
                  <a:pt x="6581603" y="2218429"/>
                  <a:pt x="6610693" y="2225701"/>
                  <a:pt x="6654795" y="2239774"/>
                </a:cubicBezTo>
                <a:cubicBezTo>
                  <a:pt x="7056407" y="2367370"/>
                  <a:pt x="7394213" y="2633821"/>
                  <a:pt x="7664457" y="3275556"/>
                </a:cubicBezTo>
                <a:cubicBezTo>
                  <a:pt x="7930947" y="3921043"/>
                  <a:pt x="7525581" y="4179989"/>
                  <a:pt x="7352925" y="4270057"/>
                </a:cubicBezTo>
                <a:cubicBezTo>
                  <a:pt x="7180269" y="4360125"/>
                  <a:pt x="7120215" y="4746667"/>
                  <a:pt x="7262843" y="4859252"/>
                </a:cubicBezTo>
                <a:cubicBezTo>
                  <a:pt x="7405473" y="4971837"/>
                  <a:pt x="7694483" y="5080669"/>
                  <a:pt x="7334157" y="4990601"/>
                </a:cubicBezTo>
                <a:cubicBezTo>
                  <a:pt x="6977585" y="4900533"/>
                  <a:pt x="7015119" y="4300080"/>
                  <a:pt x="7240323" y="4078663"/>
                </a:cubicBezTo>
                <a:cubicBezTo>
                  <a:pt x="7465527" y="3860998"/>
                  <a:pt x="7514321" y="3557019"/>
                  <a:pt x="7412979" y="3110431"/>
                </a:cubicBezTo>
                <a:cubicBezTo>
                  <a:pt x="7311637" y="2663844"/>
                  <a:pt x="6864985" y="2341100"/>
                  <a:pt x="6703589" y="2288561"/>
                </a:cubicBezTo>
                <a:cubicBezTo>
                  <a:pt x="6582541" y="2249156"/>
                  <a:pt x="6516389" y="2209751"/>
                  <a:pt x="6565299" y="2216260"/>
                </a:cubicBezTo>
                <a:close/>
                <a:moveTo>
                  <a:pt x="2365424" y="872483"/>
                </a:moveTo>
                <a:cubicBezTo>
                  <a:pt x="2582582" y="878439"/>
                  <a:pt x="2868017" y="992205"/>
                  <a:pt x="3035582" y="1304343"/>
                </a:cubicBezTo>
                <a:cubicBezTo>
                  <a:pt x="3227085" y="1661073"/>
                  <a:pt x="3095661" y="1882621"/>
                  <a:pt x="2937953" y="1946457"/>
                </a:cubicBezTo>
                <a:cubicBezTo>
                  <a:pt x="2784000" y="2014048"/>
                  <a:pt x="2825304" y="1972742"/>
                  <a:pt x="2964238" y="1762459"/>
                </a:cubicBezTo>
                <a:cubicBezTo>
                  <a:pt x="3099417" y="1555932"/>
                  <a:pt x="2851589" y="1195447"/>
                  <a:pt x="2701391" y="1214222"/>
                </a:cubicBezTo>
                <a:cubicBezTo>
                  <a:pt x="2551192" y="1232997"/>
                  <a:pt x="2374709" y="1225487"/>
                  <a:pt x="2254551" y="1112836"/>
                </a:cubicBezTo>
                <a:cubicBezTo>
                  <a:pt x="2134392" y="1000184"/>
                  <a:pt x="1991703" y="1030225"/>
                  <a:pt x="1770161" y="1398219"/>
                </a:cubicBezTo>
                <a:cubicBezTo>
                  <a:pt x="1552373" y="1769970"/>
                  <a:pt x="1807710" y="2036578"/>
                  <a:pt x="1837750" y="2216820"/>
                </a:cubicBezTo>
                <a:cubicBezTo>
                  <a:pt x="1867790" y="2393308"/>
                  <a:pt x="1991703" y="2464654"/>
                  <a:pt x="1901584" y="2235595"/>
                </a:cubicBezTo>
                <a:cubicBezTo>
                  <a:pt x="1815220" y="2002782"/>
                  <a:pt x="2089332" y="1702379"/>
                  <a:pt x="2171941" y="1642298"/>
                </a:cubicBezTo>
                <a:cubicBezTo>
                  <a:pt x="2254551" y="1585972"/>
                  <a:pt x="2254551" y="1518381"/>
                  <a:pt x="2277080" y="1661073"/>
                </a:cubicBezTo>
                <a:cubicBezTo>
                  <a:pt x="2303365" y="1803765"/>
                  <a:pt x="2427279" y="1961477"/>
                  <a:pt x="2303365" y="2115434"/>
                </a:cubicBezTo>
                <a:cubicBezTo>
                  <a:pt x="2175696" y="2269391"/>
                  <a:pt x="1897829" y="2656161"/>
                  <a:pt x="2232021" y="2997871"/>
                </a:cubicBezTo>
                <a:cubicBezTo>
                  <a:pt x="2562457" y="3335825"/>
                  <a:pt x="2994278" y="3335825"/>
                  <a:pt x="3313449" y="3347090"/>
                </a:cubicBezTo>
                <a:cubicBezTo>
                  <a:pt x="3636375" y="3358355"/>
                  <a:pt x="3850409" y="3478517"/>
                  <a:pt x="4011871" y="3823981"/>
                </a:cubicBezTo>
                <a:cubicBezTo>
                  <a:pt x="4173335" y="4169446"/>
                  <a:pt x="4068195" y="4139405"/>
                  <a:pt x="3951793" y="3876552"/>
                </a:cubicBezTo>
                <a:cubicBezTo>
                  <a:pt x="3880449" y="3718840"/>
                  <a:pt x="3887959" y="3561128"/>
                  <a:pt x="3369773" y="3501047"/>
                </a:cubicBezTo>
                <a:cubicBezTo>
                  <a:pt x="2851589" y="3444721"/>
                  <a:pt x="2446053" y="3313295"/>
                  <a:pt x="2171941" y="3072971"/>
                </a:cubicBezTo>
                <a:cubicBezTo>
                  <a:pt x="1897829" y="2836403"/>
                  <a:pt x="1582413" y="2261881"/>
                  <a:pt x="1604942" y="1728664"/>
                </a:cubicBezTo>
                <a:cubicBezTo>
                  <a:pt x="1627472" y="1191692"/>
                  <a:pt x="2059293" y="898798"/>
                  <a:pt x="2277080" y="876268"/>
                </a:cubicBezTo>
                <a:cubicBezTo>
                  <a:pt x="2304773" y="872982"/>
                  <a:pt x="2334402" y="871632"/>
                  <a:pt x="2365424" y="872483"/>
                </a:cubicBezTo>
                <a:close/>
                <a:moveTo>
                  <a:pt x="5343159" y="819967"/>
                </a:moveTo>
                <a:cubicBezTo>
                  <a:pt x="5349043" y="842159"/>
                  <a:pt x="5050711" y="1207731"/>
                  <a:pt x="4987815" y="1275472"/>
                </a:cubicBezTo>
                <a:cubicBezTo>
                  <a:pt x="4893983" y="1384327"/>
                  <a:pt x="4334749" y="2120033"/>
                  <a:pt x="4394801" y="2788175"/>
                </a:cubicBezTo>
                <a:cubicBezTo>
                  <a:pt x="4451099" y="3456317"/>
                  <a:pt x="4544931" y="4225806"/>
                  <a:pt x="5062879" y="5156700"/>
                </a:cubicBezTo>
                <a:cubicBezTo>
                  <a:pt x="5441957" y="5836103"/>
                  <a:pt x="5689671" y="6237738"/>
                  <a:pt x="5471983" y="7176140"/>
                </a:cubicBezTo>
                <a:cubicBezTo>
                  <a:pt x="5453217" y="7277487"/>
                  <a:pt x="5374399" y="7468921"/>
                  <a:pt x="5239281" y="7660355"/>
                </a:cubicBezTo>
                <a:cubicBezTo>
                  <a:pt x="5393165" y="7247459"/>
                  <a:pt x="5678411" y="6658142"/>
                  <a:pt x="5299333" y="5836103"/>
                </a:cubicBezTo>
                <a:cubicBezTo>
                  <a:pt x="4916503" y="5014063"/>
                  <a:pt x="4668789" y="4717528"/>
                  <a:pt x="4428581" y="4049387"/>
                </a:cubicBezTo>
                <a:cubicBezTo>
                  <a:pt x="4192125" y="3384999"/>
                  <a:pt x="4000711" y="3775374"/>
                  <a:pt x="3951919" y="3242362"/>
                </a:cubicBezTo>
                <a:cubicBezTo>
                  <a:pt x="3906879" y="2705596"/>
                  <a:pt x="3760503" y="2739379"/>
                  <a:pt x="3644151" y="2705596"/>
                </a:cubicBezTo>
                <a:cubicBezTo>
                  <a:pt x="3524047" y="2668060"/>
                  <a:pt x="3606619" y="2634277"/>
                  <a:pt x="3749243" y="2645538"/>
                </a:cubicBezTo>
                <a:cubicBezTo>
                  <a:pt x="3891867" y="2656799"/>
                  <a:pt x="4105801" y="2882016"/>
                  <a:pt x="4154593" y="3122246"/>
                </a:cubicBezTo>
                <a:cubicBezTo>
                  <a:pt x="4203385" y="3358724"/>
                  <a:pt x="4285957" y="3253623"/>
                  <a:pt x="4225905" y="2990870"/>
                </a:cubicBezTo>
                <a:cubicBezTo>
                  <a:pt x="4165853" y="2728118"/>
                  <a:pt x="4177113" y="2063729"/>
                  <a:pt x="4965295" y="1204153"/>
                </a:cubicBezTo>
                <a:cubicBezTo>
                  <a:pt x="5210429" y="936709"/>
                  <a:pt x="5314083" y="833118"/>
                  <a:pt x="5337765" y="820297"/>
                </a:cubicBezTo>
                <a:cubicBezTo>
                  <a:pt x="5341021" y="818535"/>
                  <a:pt x="5342765" y="818488"/>
                  <a:pt x="5343159" y="819967"/>
                </a:cubicBezTo>
                <a:close/>
                <a:moveTo>
                  <a:pt x="5737549" y="491761"/>
                </a:moveTo>
                <a:cubicBezTo>
                  <a:pt x="5762397" y="492638"/>
                  <a:pt x="5789823" y="504331"/>
                  <a:pt x="5817013" y="531461"/>
                </a:cubicBezTo>
                <a:cubicBezTo>
                  <a:pt x="5895771" y="610042"/>
                  <a:pt x="5727001" y="737269"/>
                  <a:pt x="5659493" y="651203"/>
                </a:cubicBezTo>
                <a:cubicBezTo>
                  <a:pt x="5611675" y="583848"/>
                  <a:pt x="5663009" y="489130"/>
                  <a:pt x="5737549" y="491761"/>
                </a:cubicBezTo>
                <a:close/>
                <a:moveTo>
                  <a:pt x="6786765" y="429078"/>
                </a:moveTo>
                <a:cubicBezTo>
                  <a:pt x="6843493" y="426138"/>
                  <a:pt x="6900977" y="426182"/>
                  <a:pt x="6959167" y="429467"/>
                </a:cubicBezTo>
                <a:cubicBezTo>
                  <a:pt x="7886437" y="482028"/>
                  <a:pt x="8010323" y="955073"/>
                  <a:pt x="7815109" y="804900"/>
                </a:cubicBezTo>
                <a:cubicBezTo>
                  <a:pt x="7619893" y="650972"/>
                  <a:pt x="7101823" y="403187"/>
                  <a:pt x="6805247" y="681007"/>
                </a:cubicBezTo>
                <a:cubicBezTo>
                  <a:pt x="6512425" y="955073"/>
                  <a:pt x="6564983" y="947564"/>
                  <a:pt x="6073191" y="955073"/>
                </a:cubicBezTo>
                <a:cubicBezTo>
                  <a:pt x="5581401" y="966336"/>
                  <a:pt x="5224757" y="1439381"/>
                  <a:pt x="5419973" y="1311734"/>
                </a:cubicBezTo>
                <a:cubicBezTo>
                  <a:pt x="5618941" y="1187841"/>
                  <a:pt x="5705287" y="1187841"/>
                  <a:pt x="5859207" y="1322997"/>
                </a:cubicBezTo>
                <a:cubicBezTo>
                  <a:pt x="6009371" y="1458152"/>
                  <a:pt x="6242127" y="1356786"/>
                  <a:pt x="6091963" y="1491942"/>
                </a:cubicBezTo>
                <a:cubicBezTo>
                  <a:pt x="5938043" y="1627097"/>
                  <a:pt x="5750337" y="1582045"/>
                  <a:pt x="5573891" y="1536993"/>
                </a:cubicBezTo>
                <a:cubicBezTo>
                  <a:pt x="5393693" y="1491942"/>
                  <a:pt x="4984493" y="1796042"/>
                  <a:pt x="4841837" y="2047581"/>
                </a:cubicBezTo>
                <a:cubicBezTo>
                  <a:pt x="4695425" y="2295367"/>
                  <a:pt x="4582801" y="2884796"/>
                  <a:pt x="4590309" y="3233948"/>
                </a:cubicBezTo>
                <a:cubicBezTo>
                  <a:pt x="4597819" y="3538048"/>
                  <a:pt x="4545261" y="3545557"/>
                  <a:pt x="4526489" y="3207668"/>
                </a:cubicBezTo>
                <a:cubicBezTo>
                  <a:pt x="4511473" y="2869778"/>
                  <a:pt x="4582801" y="2261578"/>
                  <a:pt x="4928181" y="1705938"/>
                </a:cubicBezTo>
                <a:cubicBezTo>
                  <a:pt x="5255495" y="1188545"/>
                  <a:pt x="5935857" y="473170"/>
                  <a:pt x="6786765" y="429078"/>
                </a:cubicBezTo>
                <a:close/>
                <a:moveTo>
                  <a:pt x="4622435" y="423241"/>
                </a:moveTo>
                <a:cubicBezTo>
                  <a:pt x="4684485" y="450091"/>
                  <a:pt x="4805869" y="652583"/>
                  <a:pt x="4796463" y="903426"/>
                </a:cubicBezTo>
                <a:cubicBezTo>
                  <a:pt x="4777653" y="1304776"/>
                  <a:pt x="4472933" y="1331032"/>
                  <a:pt x="4480457" y="1529832"/>
                </a:cubicBezTo>
                <a:cubicBezTo>
                  <a:pt x="4491743" y="1724880"/>
                  <a:pt x="4446599" y="1837408"/>
                  <a:pt x="4401455" y="1608601"/>
                </a:cubicBezTo>
                <a:cubicBezTo>
                  <a:pt x="4363835" y="1428557"/>
                  <a:pt x="4401455" y="1413553"/>
                  <a:pt x="4525599" y="1214753"/>
                </a:cubicBezTo>
                <a:cubicBezTo>
                  <a:pt x="4653507" y="1019705"/>
                  <a:pt x="4740033" y="955939"/>
                  <a:pt x="4615887" y="592099"/>
                </a:cubicBezTo>
                <a:cubicBezTo>
                  <a:pt x="4569333" y="454252"/>
                  <a:pt x="4585205" y="407131"/>
                  <a:pt x="4622435" y="423241"/>
                </a:cubicBezTo>
                <a:close/>
                <a:moveTo>
                  <a:pt x="2256620" y="406391"/>
                </a:moveTo>
                <a:cubicBezTo>
                  <a:pt x="2311157" y="401733"/>
                  <a:pt x="2357051" y="443109"/>
                  <a:pt x="2338222" y="553446"/>
                </a:cubicBezTo>
                <a:cubicBezTo>
                  <a:pt x="2308097" y="733741"/>
                  <a:pt x="2202657" y="621056"/>
                  <a:pt x="2063326" y="707448"/>
                </a:cubicBezTo>
                <a:cubicBezTo>
                  <a:pt x="1927761" y="797595"/>
                  <a:pt x="1882573" y="733741"/>
                  <a:pt x="1980481" y="636081"/>
                </a:cubicBezTo>
                <a:cubicBezTo>
                  <a:pt x="2040732" y="575983"/>
                  <a:pt x="2089686" y="542177"/>
                  <a:pt x="2161235" y="459542"/>
                </a:cubicBezTo>
                <a:cubicBezTo>
                  <a:pt x="2188066" y="428554"/>
                  <a:pt x="2223898" y="409186"/>
                  <a:pt x="2256620" y="406391"/>
                </a:cubicBezTo>
                <a:close/>
                <a:moveTo>
                  <a:pt x="6935893" y="149042"/>
                </a:moveTo>
                <a:cubicBezTo>
                  <a:pt x="7062933" y="150745"/>
                  <a:pt x="7193373" y="167889"/>
                  <a:pt x="7319123" y="208283"/>
                </a:cubicBezTo>
                <a:cubicBezTo>
                  <a:pt x="7818365" y="369861"/>
                  <a:pt x="8370159" y="768168"/>
                  <a:pt x="8490279" y="967322"/>
                </a:cubicBezTo>
                <a:cubicBezTo>
                  <a:pt x="8610397" y="1162719"/>
                  <a:pt x="8486525" y="1162719"/>
                  <a:pt x="8400189" y="1012414"/>
                </a:cubicBezTo>
                <a:cubicBezTo>
                  <a:pt x="8317607" y="865867"/>
                  <a:pt x="7604405" y="369861"/>
                  <a:pt x="7274079" y="287193"/>
                </a:cubicBezTo>
                <a:cubicBezTo>
                  <a:pt x="6947505" y="204526"/>
                  <a:pt x="6369435" y="275920"/>
                  <a:pt x="6155473" y="422468"/>
                </a:cubicBezTo>
                <a:cubicBezTo>
                  <a:pt x="6020341" y="520166"/>
                  <a:pt x="5964035" y="422468"/>
                  <a:pt x="6102923" y="339800"/>
                </a:cubicBezTo>
                <a:cubicBezTo>
                  <a:pt x="6204271" y="277799"/>
                  <a:pt x="6554775" y="143934"/>
                  <a:pt x="6935893" y="149042"/>
                </a:cubicBezTo>
                <a:close/>
                <a:moveTo>
                  <a:pt x="1474257" y="639"/>
                </a:moveTo>
                <a:cubicBezTo>
                  <a:pt x="1489741" y="-4993"/>
                  <a:pt x="1517895" y="25982"/>
                  <a:pt x="1542295" y="117971"/>
                </a:cubicBezTo>
                <a:cubicBezTo>
                  <a:pt x="1587341" y="305702"/>
                  <a:pt x="1726232" y="489678"/>
                  <a:pt x="1643648" y="737483"/>
                </a:cubicBezTo>
                <a:cubicBezTo>
                  <a:pt x="1557310" y="989043"/>
                  <a:pt x="1392142" y="1233093"/>
                  <a:pt x="1422172" y="1417071"/>
                </a:cubicBezTo>
                <a:cubicBezTo>
                  <a:pt x="1452203" y="1601047"/>
                  <a:pt x="1313312" y="2017810"/>
                  <a:pt x="1501003" y="2228068"/>
                </a:cubicBezTo>
                <a:cubicBezTo>
                  <a:pt x="1684940" y="2434573"/>
                  <a:pt x="1422172" y="2562230"/>
                  <a:pt x="2004015" y="3039067"/>
                </a:cubicBezTo>
                <a:cubicBezTo>
                  <a:pt x="2142906" y="3151705"/>
                  <a:pt x="2184198" y="3162970"/>
                  <a:pt x="2022784" y="3110405"/>
                </a:cubicBezTo>
                <a:cubicBezTo>
                  <a:pt x="1861369" y="3057840"/>
                  <a:pt x="1598602" y="2926428"/>
                  <a:pt x="1414665" y="2614795"/>
                </a:cubicBezTo>
                <a:cubicBezTo>
                  <a:pt x="1230728" y="2306916"/>
                  <a:pt x="1046790" y="2175504"/>
                  <a:pt x="922914" y="2209295"/>
                </a:cubicBezTo>
                <a:cubicBezTo>
                  <a:pt x="795284" y="2246841"/>
                  <a:pt x="802792" y="2194277"/>
                  <a:pt x="922914" y="2149221"/>
                </a:cubicBezTo>
                <a:cubicBezTo>
                  <a:pt x="1039283" y="2107921"/>
                  <a:pt x="1189436" y="2107921"/>
                  <a:pt x="1313312" y="2299406"/>
                </a:cubicBezTo>
                <a:cubicBezTo>
                  <a:pt x="1440942" y="2490892"/>
                  <a:pt x="1373373" y="2359480"/>
                  <a:pt x="1328327" y="2246841"/>
                </a:cubicBezTo>
                <a:cubicBezTo>
                  <a:pt x="1279527" y="2134203"/>
                  <a:pt x="1178174" y="2107921"/>
                  <a:pt x="1099344" y="1972754"/>
                </a:cubicBezTo>
                <a:cubicBezTo>
                  <a:pt x="1024267" y="1833833"/>
                  <a:pt x="1140636" y="1571010"/>
                  <a:pt x="1080575" y="1383279"/>
                </a:cubicBezTo>
                <a:cubicBezTo>
                  <a:pt x="1024267" y="1191792"/>
                  <a:pt x="994237" y="1082908"/>
                  <a:pt x="896638" y="1037853"/>
                </a:cubicBezTo>
                <a:cubicBezTo>
                  <a:pt x="802792" y="989043"/>
                  <a:pt x="784023" y="921460"/>
                  <a:pt x="907899" y="1000307"/>
                </a:cubicBezTo>
                <a:cubicBezTo>
                  <a:pt x="1035529" y="1079154"/>
                  <a:pt x="1238235" y="1184283"/>
                  <a:pt x="1290789" y="1537218"/>
                </a:cubicBezTo>
                <a:cubicBezTo>
                  <a:pt x="1343342" y="1890153"/>
                  <a:pt x="1290789" y="2044092"/>
                  <a:pt x="1369619" y="2164240"/>
                </a:cubicBezTo>
                <a:cubicBezTo>
                  <a:pt x="1444695" y="2280633"/>
                  <a:pt x="1414665" y="2228068"/>
                  <a:pt x="1369619" y="2074129"/>
                </a:cubicBezTo>
                <a:cubicBezTo>
                  <a:pt x="1320819" y="1916435"/>
                  <a:pt x="1403403" y="1488408"/>
                  <a:pt x="1290789" y="1240603"/>
                </a:cubicBezTo>
                <a:cubicBezTo>
                  <a:pt x="1178174" y="989043"/>
                  <a:pt x="1294543" y="707446"/>
                  <a:pt x="1429680" y="549752"/>
                </a:cubicBezTo>
                <a:cubicBezTo>
                  <a:pt x="1557310" y="388303"/>
                  <a:pt x="1534787" y="208082"/>
                  <a:pt x="1482234" y="102952"/>
                </a:cubicBezTo>
                <a:cubicBezTo>
                  <a:pt x="1455957" y="48510"/>
                  <a:pt x="1458772" y="6271"/>
                  <a:pt x="1474257" y="639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C775A784-C275-48EB-B927-A8DDD978F123}"/>
              </a:ext>
            </a:extLst>
          </p:cNvPr>
          <p:cNvSpPr>
            <a:spLocks/>
          </p:cNvSpPr>
          <p:nvPr/>
        </p:nvSpPr>
        <p:spPr bwMode="auto">
          <a:xfrm>
            <a:off x="10737850" y="5057775"/>
            <a:ext cx="1454150" cy="1800225"/>
          </a:xfrm>
          <a:custGeom>
            <a:avLst/>
            <a:gdLst/>
            <a:ahLst/>
            <a:cxnLst/>
            <a:rect l="0" t="0" r="r" b="b"/>
            <a:pathLst>
              <a:path w="6427355" h="7950146">
                <a:moveTo>
                  <a:pt x="2726823" y="5211800"/>
                </a:moveTo>
                <a:cubicBezTo>
                  <a:pt x="2797748" y="5213029"/>
                  <a:pt x="2871267" y="5228738"/>
                  <a:pt x="2943860" y="5258308"/>
                </a:cubicBezTo>
                <a:cubicBezTo>
                  <a:pt x="3331024" y="5419767"/>
                  <a:pt x="3097974" y="5930428"/>
                  <a:pt x="2917548" y="5967977"/>
                </a:cubicBezTo>
                <a:cubicBezTo>
                  <a:pt x="2737121" y="6005526"/>
                  <a:pt x="2549178" y="5817782"/>
                  <a:pt x="2643150" y="5656323"/>
                </a:cubicBezTo>
                <a:cubicBezTo>
                  <a:pt x="2737121" y="5494864"/>
                  <a:pt x="2605561" y="5393483"/>
                  <a:pt x="2492794" y="5855331"/>
                </a:cubicBezTo>
                <a:cubicBezTo>
                  <a:pt x="2380028" y="6317180"/>
                  <a:pt x="2661944" y="6692666"/>
                  <a:pt x="2793505" y="6854125"/>
                </a:cubicBezTo>
                <a:cubicBezTo>
                  <a:pt x="2925065" y="7015584"/>
                  <a:pt x="3097974" y="6978036"/>
                  <a:pt x="2868682" y="6835351"/>
                </a:cubicBezTo>
                <a:cubicBezTo>
                  <a:pt x="2643150" y="6692666"/>
                  <a:pt x="2594284" y="6467374"/>
                  <a:pt x="2624355" y="6279631"/>
                </a:cubicBezTo>
                <a:cubicBezTo>
                  <a:pt x="2650667" y="6091888"/>
                  <a:pt x="2631873" y="6305915"/>
                  <a:pt x="2812299" y="6411051"/>
                </a:cubicBezTo>
                <a:cubicBezTo>
                  <a:pt x="2992725" y="6516187"/>
                  <a:pt x="2943860" y="6636343"/>
                  <a:pt x="3000243" y="6767763"/>
                </a:cubicBezTo>
                <a:cubicBezTo>
                  <a:pt x="3056626" y="6902939"/>
                  <a:pt x="3199464" y="7041869"/>
                  <a:pt x="3116768" y="6910448"/>
                </a:cubicBezTo>
                <a:cubicBezTo>
                  <a:pt x="3030314" y="6779028"/>
                  <a:pt x="3097974" y="6628833"/>
                  <a:pt x="3191946" y="6459864"/>
                </a:cubicBezTo>
                <a:cubicBezTo>
                  <a:pt x="3285918" y="6287141"/>
                  <a:pt x="3255847" y="6298405"/>
                  <a:pt x="3342301" y="6429825"/>
                </a:cubicBezTo>
                <a:cubicBezTo>
                  <a:pt x="3424996" y="6561246"/>
                  <a:pt x="3349819" y="6816577"/>
                  <a:pt x="3387407" y="6722705"/>
                </a:cubicBezTo>
                <a:cubicBezTo>
                  <a:pt x="3424996" y="6628833"/>
                  <a:pt x="3560316" y="6478639"/>
                  <a:pt x="3492656" y="6722705"/>
                </a:cubicBezTo>
                <a:cubicBezTo>
                  <a:pt x="3424996" y="6966771"/>
                  <a:pt x="3398684" y="6779028"/>
                  <a:pt x="3436273" y="7053133"/>
                </a:cubicBezTo>
                <a:cubicBezTo>
                  <a:pt x="3473862" y="7327238"/>
                  <a:pt x="3894856" y="7451149"/>
                  <a:pt x="4079041" y="7496207"/>
                </a:cubicBezTo>
                <a:cubicBezTo>
                  <a:pt x="4360957" y="7560040"/>
                  <a:pt x="4086559" y="7608853"/>
                  <a:pt x="3954998" y="7552530"/>
                </a:cubicBezTo>
                <a:cubicBezTo>
                  <a:pt x="3823437" y="7496207"/>
                  <a:pt x="3541521" y="7353522"/>
                  <a:pt x="3248329" y="7210837"/>
                </a:cubicBezTo>
                <a:cubicBezTo>
                  <a:pt x="2955136" y="7071907"/>
                  <a:pt x="2331163" y="6786538"/>
                  <a:pt x="2237191" y="6061849"/>
                </a:cubicBezTo>
                <a:cubicBezTo>
                  <a:pt x="2166712" y="5518332"/>
                  <a:pt x="2381673" y="5249390"/>
                  <a:pt x="2656893" y="5215420"/>
                </a:cubicBezTo>
                <a:cubicBezTo>
                  <a:pt x="2679828" y="5212589"/>
                  <a:pt x="2703182" y="5211390"/>
                  <a:pt x="2726823" y="5211800"/>
                </a:cubicBezTo>
                <a:close/>
                <a:moveTo>
                  <a:pt x="5709216" y="5118049"/>
                </a:moveTo>
                <a:cubicBezTo>
                  <a:pt x="5733638" y="5113826"/>
                  <a:pt x="5729881" y="5142917"/>
                  <a:pt x="5671643" y="5221744"/>
                </a:cubicBezTo>
                <a:cubicBezTo>
                  <a:pt x="5558924" y="5383151"/>
                  <a:pt x="5438690" y="5345615"/>
                  <a:pt x="5389845" y="5469485"/>
                </a:cubicBezTo>
                <a:cubicBezTo>
                  <a:pt x="5341000" y="5589602"/>
                  <a:pt x="5077989" y="5743502"/>
                  <a:pt x="5040416" y="5893648"/>
                </a:cubicBezTo>
                <a:cubicBezTo>
                  <a:pt x="5002843" y="6043795"/>
                  <a:pt x="4890124" y="5949953"/>
                  <a:pt x="4946484" y="5788546"/>
                </a:cubicBezTo>
                <a:cubicBezTo>
                  <a:pt x="5002843" y="5627139"/>
                  <a:pt x="5096776" y="5552066"/>
                  <a:pt x="4965270" y="5649661"/>
                </a:cubicBezTo>
                <a:cubicBezTo>
                  <a:pt x="4833765" y="5743502"/>
                  <a:pt x="4841279" y="5949953"/>
                  <a:pt x="4521909" y="5938692"/>
                </a:cubicBezTo>
                <a:cubicBezTo>
                  <a:pt x="4198781" y="5931185"/>
                  <a:pt x="4078547" y="6073824"/>
                  <a:pt x="4134907" y="6261507"/>
                </a:cubicBezTo>
                <a:cubicBezTo>
                  <a:pt x="4191266" y="6449190"/>
                  <a:pt x="4161208" y="6629365"/>
                  <a:pt x="4059761" y="6381624"/>
                </a:cubicBezTo>
                <a:cubicBezTo>
                  <a:pt x="3954556" y="6137636"/>
                  <a:pt x="4172480" y="5743502"/>
                  <a:pt x="4427976" y="5638400"/>
                </a:cubicBezTo>
                <a:cubicBezTo>
                  <a:pt x="4683473" y="5533297"/>
                  <a:pt x="5115562" y="5525790"/>
                  <a:pt x="5284641" y="5439456"/>
                </a:cubicBezTo>
                <a:cubicBezTo>
                  <a:pt x="5457477" y="5356875"/>
                  <a:pt x="5513836" y="5278049"/>
                  <a:pt x="5577710" y="5214237"/>
                </a:cubicBezTo>
                <a:cubicBezTo>
                  <a:pt x="5632191" y="5159809"/>
                  <a:pt x="5684793" y="5122272"/>
                  <a:pt x="5709216" y="5118049"/>
                </a:cubicBezTo>
                <a:close/>
                <a:moveTo>
                  <a:pt x="4265220" y="2636589"/>
                </a:moveTo>
                <a:cubicBezTo>
                  <a:pt x="4477557" y="2625798"/>
                  <a:pt x="4657009" y="2694297"/>
                  <a:pt x="4784786" y="2780625"/>
                </a:cubicBezTo>
                <a:cubicBezTo>
                  <a:pt x="5070407" y="2968294"/>
                  <a:pt x="5247040" y="3336127"/>
                  <a:pt x="5021551" y="3647659"/>
                </a:cubicBezTo>
                <a:cubicBezTo>
                  <a:pt x="4796061" y="3959190"/>
                  <a:pt x="4190997" y="3891629"/>
                  <a:pt x="4134624" y="3655165"/>
                </a:cubicBezTo>
                <a:cubicBezTo>
                  <a:pt x="4078252" y="3422455"/>
                  <a:pt x="4066977" y="3204758"/>
                  <a:pt x="4303741" y="3129691"/>
                </a:cubicBezTo>
                <a:cubicBezTo>
                  <a:pt x="4540506" y="3050869"/>
                  <a:pt x="4626943" y="3362401"/>
                  <a:pt x="4472859" y="3478756"/>
                </a:cubicBezTo>
                <a:cubicBezTo>
                  <a:pt x="4322532" y="3591357"/>
                  <a:pt x="4217304" y="3422455"/>
                  <a:pt x="4228578" y="3535057"/>
                </a:cubicBezTo>
                <a:cubicBezTo>
                  <a:pt x="4239853" y="3647659"/>
                  <a:pt x="4258643" y="3752754"/>
                  <a:pt x="4641976" y="3752754"/>
                </a:cubicBezTo>
                <a:cubicBezTo>
                  <a:pt x="5032825" y="3752754"/>
                  <a:pt x="5265831" y="3212265"/>
                  <a:pt x="4784786" y="2874460"/>
                </a:cubicBezTo>
                <a:cubicBezTo>
                  <a:pt x="4303741" y="2532901"/>
                  <a:pt x="3691160" y="2874460"/>
                  <a:pt x="3623513" y="2998322"/>
                </a:cubicBezTo>
                <a:cubicBezTo>
                  <a:pt x="3559625" y="3118430"/>
                  <a:pt x="3424331" y="3077143"/>
                  <a:pt x="3548350" y="2968294"/>
                </a:cubicBezTo>
                <a:cubicBezTo>
                  <a:pt x="3807664" y="2737461"/>
                  <a:pt x="4052884" y="2647379"/>
                  <a:pt x="4265220" y="2636589"/>
                </a:cubicBezTo>
                <a:close/>
                <a:moveTo>
                  <a:pt x="1528688" y="2580554"/>
                </a:moveTo>
                <a:cubicBezTo>
                  <a:pt x="1542118" y="2571093"/>
                  <a:pt x="1566778" y="2619852"/>
                  <a:pt x="1606232" y="2762082"/>
                </a:cubicBezTo>
                <a:cubicBezTo>
                  <a:pt x="1707687" y="3137608"/>
                  <a:pt x="1320655" y="3618280"/>
                  <a:pt x="1369504" y="4583379"/>
                </a:cubicBezTo>
                <a:cubicBezTo>
                  <a:pt x="1414595" y="5544724"/>
                  <a:pt x="1850476" y="6269488"/>
                  <a:pt x="2455449" y="6922902"/>
                </a:cubicBezTo>
                <a:cubicBezTo>
                  <a:pt x="3056664" y="7572560"/>
                  <a:pt x="3616545" y="7696483"/>
                  <a:pt x="3928426" y="7734036"/>
                </a:cubicBezTo>
                <a:cubicBezTo>
                  <a:pt x="4240306" y="7771588"/>
                  <a:pt x="4074972" y="8023190"/>
                  <a:pt x="3785637" y="7929309"/>
                </a:cubicBezTo>
                <a:cubicBezTo>
                  <a:pt x="3469999" y="7827917"/>
                  <a:pt x="2842481" y="7486189"/>
                  <a:pt x="2579449" y="7444881"/>
                </a:cubicBezTo>
                <a:cubicBezTo>
                  <a:pt x="2316418" y="7403574"/>
                  <a:pt x="2004537" y="7238343"/>
                  <a:pt x="1921870" y="7170748"/>
                </a:cubicBezTo>
                <a:cubicBezTo>
                  <a:pt x="1835445" y="7099398"/>
                  <a:pt x="1673869" y="6922902"/>
                  <a:pt x="1579929" y="6941678"/>
                </a:cubicBezTo>
                <a:cubicBezTo>
                  <a:pt x="1489747" y="6964209"/>
                  <a:pt x="1339443" y="6941678"/>
                  <a:pt x="1320655" y="6885349"/>
                </a:cubicBezTo>
                <a:cubicBezTo>
                  <a:pt x="1298110" y="6829020"/>
                  <a:pt x="1200412" y="6708852"/>
                  <a:pt x="1001259" y="6757670"/>
                </a:cubicBezTo>
                <a:cubicBezTo>
                  <a:pt x="802107" y="6810244"/>
                  <a:pt x="1020047" y="6588684"/>
                  <a:pt x="1204170" y="6573663"/>
                </a:cubicBezTo>
                <a:cubicBezTo>
                  <a:pt x="1388292" y="6562397"/>
                  <a:pt x="1609990" y="6652523"/>
                  <a:pt x="1722718" y="6859062"/>
                </a:cubicBezTo>
                <a:cubicBezTo>
                  <a:pt x="1835445" y="7061846"/>
                  <a:pt x="2260054" y="7238343"/>
                  <a:pt x="2451691" y="7317203"/>
                </a:cubicBezTo>
                <a:cubicBezTo>
                  <a:pt x="2643328" y="7396063"/>
                  <a:pt x="2677147" y="7373532"/>
                  <a:pt x="2459206" y="7283406"/>
                </a:cubicBezTo>
                <a:cubicBezTo>
                  <a:pt x="2241266" y="7189524"/>
                  <a:pt x="1842961" y="7005517"/>
                  <a:pt x="1752778" y="6787712"/>
                </a:cubicBezTo>
                <a:cubicBezTo>
                  <a:pt x="1658838" y="6566152"/>
                  <a:pt x="1388292" y="6404677"/>
                  <a:pt x="1256776" y="6419698"/>
                </a:cubicBezTo>
                <a:cubicBezTo>
                  <a:pt x="1121502" y="6434719"/>
                  <a:pt x="978714" y="6438474"/>
                  <a:pt x="914835" y="6269488"/>
                </a:cubicBezTo>
                <a:cubicBezTo>
                  <a:pt x="850956" y="6100501"/>
                  <a:pt x="787077" y="6134299"/>
                  <a:pt x="696895" y="6085480"/>
                </a:cubicBezTo>
                <a:cubicBezTo>
                  <a:pt x="602954" y="6036662"/>
                  <a:pt x="907320" y="5901473"/>
                  <a:pt x="1050108" y="6021641"/>
                </a:cubicBezTo>
                <a:cubicBezTo>
                  <a:pt x="1192897" y="6141809"/>
                  <a:pt x="1226715" y="6123033"/>
                  <a:pt x="1121502" y="6021641"/>
                </a:cubicBezTo>
                <a:cubicBezTo>
                  <a:pt x="1016290" y="5924004"/>
                  <a:pt x="768289" y="5698689"/>
                  <a:pt x="587924" y="5860165"/>
                </a:cubicBezTo>
                <a:cubicBezTo>
                  <a:pt x="411317" y="6021641"/>
                  <a:pt x="245983" y="5724976"/>
                  <a:pt x="103195" y="5807592"/>
                </a:cubicBezTo>
                <a:cubicBezTo>
                  <a:pt x="-39594" y="5893962"/>
                  <a:pt x="-9533" y="5837634"/>
                  <a:pt x="46831" y="5751263"/>
                </a:cubicBezTo>
                <a:cubicBezTo>
                  <a:pt x="103195" y="5664892"/>
                  <a:pt x="178346" y="5507172"/>
                  <a:pt x="539075" y="5413290"/>
                </a:cubicBezTo>
                <a:cubicBezTo>
                  <a:pt x="896047" y="5319409"/>
                  <a:pt x="1275564" y="5469619"/>
                  <a:pt x="1470959" y="6074215"/>
                </a:cubicBezTo>
                <a:cubicBezTo>
                  <a:pt x="1670111" y="6675055"/>
                  <a:pt x="2038356" y="6847796"/>
                  <a:pt x="2199932" y="7005517"/>
                </a:cubicBezTo>
                <a:cubicBezTo>
                  <a:pt x="2361509" y="7166993"/>
                  <a:pt x="2455449" y="7091888"/>
                  <a:pt x="2245023" y="6967965"/>
                </a:cubicBezTo>
                <a:cubicBezTo>
                  <a:pt x="2038356" y="6847796"/>
                  <a:pt x="1576171" y="6288264"/>
                  <a:pt x="1463444" y="5882697"/>
                </a:cubicBezTo>
                <a:cubicBezTo>
                  <a:pt x="1350716" y="5477129"/>
                  <a:pt x="1219200" y="5383248"/>
                  <a:pt x="907320" y="5308143"/>
                </a:cubicBezTo>
                <a:cubicBezTo>
                  <a:pt x="595440" y="5233038"/>
                  <a:pt x="832168" y="5195486"/>
                  <a:pt x="952411" y="5214262"/>
                </a:cubicBezTo>
                <a:cubicBezTo>
                  <a:pt x="1076411" y="5233038"/>
                  <a:pt x="1339443" y="5375738"/>
                  <a:pt x="1020047" y="5120381"/>
                </a:cubicBezTo>
                <a:cubicBezTo>
                  <a:pt x="696895" y="4865023"/>
                  <a:pt x="1076411" y="4309246"/>
                  <a:pt x="982472" y="3997560"/>
                </a:cubicBezTo>
                <a:cubicBezTo>
                  <a:pt x="888532" y="3685874"/>
                  <a:pt x="1038835" y="3742203"/>
                  <a:pt x="1095199" y="3948742"/>
                </a:cubicBezTo>
                <a:cubicBezTo>
                  <a:pt x="1151564" y="4159036"/>
                  <a:pt x="1245503" y="4421903"/>
                  <a:pt x="1181624" y="4035113"/>
                </a:cubicBezTo>
                <a:cubicBezTo>
                  <a:pt x="1113987" y="3648322"/>
                  <a:pt x="1576171" y="3231489"/>
                  <a:pt x="1538595" y="2949845"/>
                </a:cubicBezTo>
                <a:cubicBezTo>
                  <a:pt x="1515111" y="2773817"/>
                  <a:pt x="1506304" y="2596323"/>
                  <a:pt x="1528688" y="2580554"/>
                </a:cubicBezTo>
                <a:close/>
                <a:moveTo>
                  <a:pt x="5155887" y="1706736"/>
                </a:moveTo>
                <a:cubicBezTo>
                  <a:pt x="5203328" y="1709702"/>
                  <a:pt x="5258699" y="1725662"/>
                  <a:pt x="5322093" y="1758407"/>
                </a:cubicBezTo>
                <a:cubicBezTo>
                  <a:pt x="5776653" y="1995017"/>
                  <a:pt x="6407777" y="2513305"/>
                  <a:pt x="6426560" y="3362095"/>
                </a:cubicBezTo>
                <a:cubicBezTo>
                  <a:pt x="6445344" y="4214642"/>
                  <a:pt x="6126025" y="4601480"/>
                  <a:pt x="6050891" y="4676594"/>
                </a:cubicBezTo>
                <a:cubicBezTo>
                  <a:pt x="6032108" y="4695373"/>
                  <a:pt x="6005811" y="4714151"/>
                  <a:pt x="5987028" y="4725418"/>
                </a:cubicBezTo>
                <a:cubicBezTo>
                  <a:pt x="6047134" y="4800533"/>
                  <a:pt x="6065918" y="4909448"/>
                  <a:pt x="5964487" y="5025875"/>
                </a:cubicBezTo>
                <a:cubicBezTo>
                  <a:pt x="5866813" y="5142303"/>
                  <a:pt x="5750356" y="5134791"/>
                  <a:pt x="5671465" y="5070944"/>
                </a:cubicBezTo>
                <a:cubicBezTo>
                  <a:pt x="5656438" y="5093479"/>
                  <a:pt x="5618872" y="5127280"/>
                  <a:pt x="5558764" y="5164837"/>
                </a:cubicBezTo>
                <a:cubicBezTo>
                  <a:pt x="5389713" y="5277508"/>
                  <a:pt x="5382200" y="5401447"/>
                  <a:pt x="4878803" y="5439004"/>
                </a:cubicBezTo>
                <a:cubicBezTo>
                  <a:pt x="4379163" y="5476561"/>
                  <a:pt x="4086141" y="5780774"/>
                  <a:pt x="4022277" y="6006117"/>
                </a:cubicBezTo>
                <a:cubicBezTo>
                  <a:pt x="3954657" y="6231459"/>
                  <a:pt x="3973440" y="6592008"/>
                  <a:pt x="4285246" y="6648343"/>
                </a:cubicBezTo>
                <a:cubicBezTo>
                  <a:pt x="4597051" y="6704679"/>
                  <a:pt x="4878803" y="6592008"/>
                  <a:pt x="4739806" y="6392955"/>
                </a:cubicBezTo>
                <a:cubicBezTo>
                  <a:pt x="4619592" y="6227704"/>
                  <a:pt x="4747319" y="6261505"/>
                  <a:pt x="4833723" y="6392955"/>
                </a:cubicBezTo>
                <a:cubicBezTo>
                  <a:pt x="4916370" y="6524405"/>
                  <a:pt x="4841236" y="6884953"/>
                  <a:pt x="4341596" y="6779793"/>
                </a:cubicBezTo>
                <a:cubicBezTo>
                  <a:pt x="3841956" y="6674633"/>
                  <a:pt x="3785605" y="6017384"/>
                  <a:pt x="4041061" y="5788285"/>
                </a:cubicBezTo>
                <a:cubicBezTo>
                  <a:pt x="4296516" y="5562943"/>
                  <a:pt x="4029791" y="5731950"/>
                  <a:pt x="3947143" y="5743217"/>
                </a:cubicBezTo>
                <a:cubicBezTo>
                  <a:pt x="3860739" y="5750728"/>
                  <a:pt x="3729255" y="5675614"/>
                  <a:pt x="3672905" y="5506607"/>
                </a:cubicBezTo>
                <a:cubicBezTo>
                  <a:pt x="3616554" y="5337600"/>
                  <a:pt x="3710471" y="5431493"/>
                  <a:pt x="3804389" y="5506607"/>
                </a:cubicBezTo>
                <a:cubicBezTo>
                  <a:pt x="3898306" y="5581721"/>
                  <a:pt x="4067358" y="5412714"/>
                  <a:pt x="4191329" y="5363890"/>
                </a:cubicBezTo>
                <a:cubicBezTo>
                  <a:pt x="4315299" y="5318821"/>
                  <a:pt x="4510647" y="5420225"/>
                  <a:pt x="4739806" y="5393935"/>
                </a:cubicBezTo>
                <a:cubicBezTo>
                  <a:pt x="4965207" y="5363890"/>
                  <a:pt x="5389713" y="5269997"/>
                  <a:pt x="5551251" y="5127280"/>
                </a:cubicBezTo>
                <a:cubicBezTo>
                  <a:pt x="5596332" y="5085967"/>
                  <a:pt x="5630142" y="5063433"/>
                  <a:pt x="5652682" y="5052165"/>
                </a:cubicBezTo>
                <a:cubicBezTo>
                  <a:pt x="5641412" y="5044654"/>
                  <a:pt x="5630142" y="5029631"/>
                  <a:pt x="5622628" y="5018364"/>
                </a:cubicBezTo>
                <a:cubicBezTo>
                  <a:pt x="5521198" y="5078456"/>
                  <a:pt x="4503134" y="5529141"/>
                  <a:pt x="3699201" y="5025875"/>
                </a:cubicBezTo>
                <a:cubicBezTo>
                  <a:pt x="2887756" y="4515099"/>
                  <a:pt x="3038023" y="3542370"/>
                  <a:pt x="3248398" y="3249424"/>
                </a:cubicBezTo>
                <a:cubicBezTo>
                  <a:pt x="3455016" y="2956479"/>
                  <a:pt x="3729255" y="3144264"/>
                  <a:pt x="3548934" y="3392142"/>
                </a:cubicBezTo>
                <a:cubicBezTo>
                  <a:pt x="3503853" y="3459743"/>
                  <a:pt x="3436233" y="3598705"/>
                  <a:pt x="3417449" y="3940475"/>
                </a:cubicBezTo>
                <a:cubicBezTo>
                  <a:pt x="3398666" y="4278489"/>
                  <a:pt x="3699201" y="4890670"/>
                  <a:pt x="4315299" y="5070944"/>
                </a:cubicBezTo>
                <a:cubicBezTo>
                  <a:pt x="4927640" y="5251218"/>
                  <a:pt x="5382200" y="5007097"/>
                  <a:pt x="5513684" y="4931983"/>
                </a:cubicBezTo>
                <a:cubicBezTo>
                  <a:pt x="5539981" y="4916960"/>
                  <a:pt x="5562521" y="4909448"/>
                  <a:pt x="5581305" y="4905693"/>
                </a:cubicBezTo>
                <a:cubicBezTo>
                  <a:pt x="5573791" y="4834334"/>
                  <a:pt x="5596332" y="4751708"/>
                  <a:pt x="5663952" y="4684106"/>
                </a:cubicBezTo>
                <a:cubicBezTo>
                  <a:pt x="5739086" y="4608991"/>
                  <a:pt x="5859300" y="4624014"/>
                  <a:pt x="5945704" y="4687861"/>
                </a:cubicBezTo>
                <a:cubicBezTo>
                  <a:pt x="5956974" y="4669083"/>
                  <a:pt x="5972001" y="4646549"/>
                  <a:pt x="5994541" y="4620259"/>
                </a:cubicBezTo>
                <a:cubicBezTo>
                  <a:pt x="6133538" y="4439984"/>
                  <a:pt x="6332643" y="3685087"/>
                  <a:pt x="6193646" y="3324538"/>
                </a:cubicBezTo>
                <a:cubicBezTo>
                  <a:pt x="6050891" y="2967746"/>
                  <a:pt x="5551251" y="2363076"/>
                  <a:pt x="5153042" y="2242894"/>
                </a:cubicBezTo>
                <a:cubicBezTo>
                  <a:pt x="4887491" y="2160503"/>
                  <a:pt x="4867460" y="1738440"/>
                  <a:pt x="5111085" y="1707961"/>
                </a:cubicBezTo>
                <a:cubicBezTo>
                  <a:pt x="5125140" y="1706202"/>
                  <a:pt x="5140073" y="1705747"/>
                  <a:pt x="5155887" y="1706736"/>
                </a:cubicBezTo>
                <a:close/>
                <a:moveTo>
                  <a:pt x="5280995" y="581420"/>
                </a:moveTo>
                <a:cubicBezTo>
                  <a:pt x="5298853" y="585069"/>
                  <a:pt x="5342769" y="624457"/>
                  <a:pt x="5427427" y="722927"/>
                </a:cubicBezTo>
                <a:cubicBezTo>
                  <a:pt x="5653182" y="985515"/>
                  <a:pt x="5401089" y="1308122"/>
                  <a:pt x="5265636" y="1409405"/>
                </a:cubicBezTo>
                <a:cubicBezTo>
                  <a:pt x="5133946" y="1514440"/>
                  <a:pt x="5073744" y="1480679"/>
                  <a:pt x="5164046" y="1409405"/>
                </a:cubicBezTo>
                <a:cubicBezTo>
                  <a:pt x="5457528" y="1184331"/>
                  <a:pt x="5419902" y="884231"/>
                  <a:pt x="5340888" y="752937"/>
                </a:cubicBezTo>
                <a:cubicBezTo>
                  <a:pt x="5293856" y="668534"/>
                  <a:pt x="5251233" y="575339"/>
                  <a:pt x="5280995" y="581420"/>
                </a:cubicBezTo>
                <a:close/>
                <a:moveTo>
                  <a:pt x="4809969" y="94755"/>
                </a:moveTo>
                <a:cubicBezTo>
                  <a:pt x="4813901" y="98451"/>
                  <a:pt x="4812727" y="114410"/>
                  <a:pt x="4803337" y="147267"/>
                </a:cubicBezTo>
                <a:cubicBezTo>
                  <a:pt x="4765777" y="278694"/>
                  <a:pt x="4814605" y="515262"/>
                  <a:pt x="5070013" y="627913"/>
                </a:cubicBezTo>
                <a:cubicBezTo>
                  <a:pt x="5321664" y="740565"/>
                  <a:pt x="5340444" y="965868"/>
                  <a:pt x="5163913" y="1307577"/>
                </a:cubicBezTo>
                <a:cubicBezTo>
                  <a:pt x="4983625" y="1645531"/>
                  <a:pt x="4465298" y="1739407"/>
                  <a:pt x="4191110" y="1713122"/>
                </a:cubicBezTo>
                <a:cubicBezTo>
                  <a:pt x="3916922" y="1683082"/>
                  <a:pt x="3503763" y="1758183"/>
                  <a:pt x="3349767" y="1863324"/>
                </a:cubicBezTo>
                <a:cubicBezTo>
                  <a:pt x="3199528" y="1968465"/>
                  <a:pt x="3154456" y="1919650"/>
                  <a:pt x="3218308" y="1825773"/>
                </a:cubicBezTo>
                <a:cubicBezTo>
                  <a:pt x="3304695" y="1701857"/>
                  <a:pt x="3680295" y="1581695"/>
                  <a:pt x="3823023" y="1589206"/>
                </a:cubicBezTo>
                <a:cubicBezTo>
                  <a:pt x="3965751" y="1600471"/>
                  <a:pt x="4179842" y="1446514"/>
                  <a:pt x="4217402" y="1307577"/>
                </a:cubicBezTo>
                <a:cubicBezTo>
                  <a:pt x="4258718" y="1164885"/>
                  <a:pt x="4378910" y="1251251"/>
                  <a:pt x="4239938" y="1457779"/>
                </a:cubicBezTo>
                <a:cubicBezTo>
                  <a:pt x="4097210" y="1664306"/>
                  <a:pt x="4239938" y="1619246"/>
                  <a:pt x="4360130" y="1514105"/>
                </a:cubicBezTo>
                <a:cubicBezTo>
                  <a:pt x="4484078" y="1408963"/>
                  <a:pt x="4491590" y="1194926"/>
                  <a:pt x="4709437" y="1307577"/>
                </a:cubicBezTo>
                <a:cubicBezTo>
                  <a:pt x="4927285" y="1420228"/>
                  <a:pt x="5096305" y="1296312"/>
                  <a:pt x="5208984" y="1044724"/>
                </a:cubicBezTo>
                <a:cubicBezTo>
                  <a:pt x="5321664" y="789380"/>
                  <a:pt x="5070013" y="627913"/>
                  <a:pt x="4852165" y="609138"/>
                </a:cubicBezTo>
                <a:cubicBezTo>
                  <a:pt x="4634317" y="590363"/>
                  <a:pt x="4690657" y="383835"/>
                  <a:pt x="4720705" y="267429"/>
                </a:cubicBezTo>
                <a:cubicBezTo>
                  <a:pt x="4740424" y="182940"/>
                  <a:pt x="4798173" y="83666"/>
                  <a:pt x="4809969" y="94755"/>
                </a:cubicBezTo>
                <a:close/>
                <a:moveTo>
                  <a:pt x="2264117" y="1488"/>
                </a:moveTo>
                <a:cubicBezTo>
                  <a:pt x="2288999" y="-12080"/>
                  <a:pt x="2284888" y="70062"/>
                  <a:pt x="2301329" y="128734"/>
                </a:cubicBezTo>
                <a:cubicBezTo>
                  <a:pt x="2331393" y="218855"/>
                  <a:pt x="2601967" y="898516"/>
                  <a:pt x="2601967" y="1105043"/>
                </a:cubicBezTo>
                <a:cubicBezTo>
                  <a:pt x="2601967" y="1307815"/>
                  <a:pt x="2650821" y="1097533"/>
                  <a:pt x="2628273" y="962352"/>
                </a:cubicBezTo>
                <a:cubicBezTo>
                  <a:pt x="2609483" y="827170"/>
                  <a:pt x="2500502" y="346526"/>
                  <a:pt x="2429100" y="218855"/>
                </a:cubicBezTo>
                <a:cubicBezTo>
                  <a:pt x="2361457" y="91184"/>
                  <a:pt x="2308845" y="27348"/>
                  <a:pt x="2451648" y="147509"/>
                </a:cubicBezTo>
                <a:cubicBezTo>
                  <a:pt x="2594451" y="267670"/>
                  <a:pt x="2778592" y="451667"/>
                  <a:pt x="2729738" y="752070"/>
                </a:cubicBezTo>
                <a:cubicBezTo>
                  <a:pt x="2677127" y="1048717"/>
                  <a:pt x="2707190" y="1120063"/>
                  <a:pt x="2635789" y="1240224"/>
                </a:cubicBezTo>
                <a:cubicBezTo>
                  <a:pt x="2564387" y="1360385"/>
                  <a:pt x="2556871" y="1720869"/>
                  <a:pt x="2425342" y="2010006"/>
                </a:cubicBezTo>
                <a:cubicBezTo>
                  <a:pt x="2290056" y="2299144"/>
                  <a:pt x="2026997" y="2851134"/>
                  <a:pt x="1963112" y="2963785"/>
                </a:cubicBezTo>
                <a:cubicBezTo>
                  <a:pt x="1899226" y="3080191"/>
                  <a:pt x="1936806" y="3121496"/>
                  <a:pt x="2034513" y="2937500"/>
                </a:cubicBezTo>
                <a:cubicBezTo>
                  <a:pt x="2132221" y="2753503"/>
                  <a:pt x="2613241" y="1931150"/>
                  <a:pt x="2842477" y="1626993"/>
                </a:cubicBezTo>
                <a:cubicBezTo>
                  <a:pt x="3067956" y="1322835"/>
                  <a:pt x="3098019" y="1330345"/>
                  <a:pt x="3188211" y="1090023"/>
                </a:cubicBezTo>
                <a:cubicBezTo>
                  <a:pt x="3282160" y="849701"/>
                  <a:pt x="3642925" y="680724"/>
                  <a:pt x="3830824" y="635664"/>
                </a:cubicBezTo>
                <a:cubicBezTo>
                  <a:pt x="4022481" y="594358"/>
                  <a:pt x="3924773" y="673214"/>
                  <a:pt x="3812034" y="752070"/>
                </a:cubicBezTo>
                <a:cubicBezTo>
                  <a:pt x="3699295" y="827170"/>
                  <a:pt x="3428721" y="1056228"/>
                  <a:pt x="3315982" y="1161369"/>
                </a:cubicBezTo>
                <a:cubicBezTo>
                  <a:pt x="3203243" y="1266509"/>
                  <a:pt x="3244580" y="1315325"/>
                  <a:pt x="3357319" y="1217694"/>
                </a:cubicBezTo>
                <a:cubicBezTo>
                  <a:pt x="3470059" y="1120063"/>
                  <a:pt x="3770696" y="883496"/>
                  <a:pt x="3868404" y="793375"/>
                </a:cubicBezTo>
                <a:cubicBezTo>
                  <a:pt x="3966111" y="699499"/>
                  <a:pt x="4022481" y="624399"/>
                  <a:pt x="3958595" y="819660"/>
                </a:cubicBezTo>
                <a:cubicBezTo>
                  <a:pt x="3894709" y="1018677"/>
                  <a:pt x="3774454" y="1202674"/>
                  <a:pt x="3507638" y="1258999"/>
                </a:cubicBezTo>
                <a:cubicBezTo>
                  <a:pt x="3237064" y="1315325"/>
                  <a:pt x="3101777" y="1394181"/>
                  <a:pt x="2989038" y="1544382"/>
                </a:cubicBezTo>
                <a:cubicBezTo>
                  <a:pt x="2876299" y="1690828"/>
                  <a:pt x="2530566" y="2235308"/>
                  <a:pt x="2410311" y="2419305"/>
                </a:cubicBezTo>
                <a:cubicBezTo>
                  <a:pt x="2290056" y="2603301"/>
                  <a:pt x="2346425" y="2584526"/>
                  <a:pt x="2474196" y="2449345"/>
                </a:cubicBezTo>
                <a:cubicBezTo>
                  <a:pt x="2601967" y="2314164"/>
                  <a:pt x="3308466" y="1848540"/>
                  <a:pt x="4157768" y="1841030"/>
                </a:cubicBezTo>
                <a:cubicBezTo>
                  <a:pt x="5007069" y="1833520"/>
                  <a:pt x="4879298" y="1912375"/>
                  <a:pt x="4157768" y="1923640"/>
                </a:cubicBezTo>
                <a:cubicBezTo>
                  <a:pt x="3436237" y="1938661"/>
                  <a:pt x="2545598" y="2385510"/>
                  <a:pt x="2177316" y="2896194"/>
                </a:cubicBezTo>
                <a:cubicBezTo>
                  <a:pt x="1809035" y="3403124"/>
                  <a:pt x="1497124" y="4169151"/>
                  <a:pt x="1692538" y="5107910"/>
                </a:cubicBezTo>
                <a:cubicBezTo>
                  <a:pt x="1891711" y="6050423"/>
                  <a:pt x="2361457" y="6681269"/>
                  <a:pt x="2819929" y="7019222"/>
                </a:cubicBezTo>
                <a:cubicBezTo>
                  <a:pt x="3282160" y="7357175"/>
                  <a:pt x="3627893" y="7458561"/>
                  <a:pt x="3932289" y="7563702"/>
                </a:cubicBezTo>
                <a:cubicBezTo>
                  <a:pt x="4116430" y="7627537"/>
                  <a:pt x="4101398" y="7732678"/>
                  <a:pt x="3812034" y="7691373"/>
                </a:cubicBezTo>
                <a:cubicBezTo>
                  <a:pt x="3522670" y="7650068"/>
                  <a:pt x="2996554" y="7443541"/>
                  <a:pt x="2658337" y="7068037"/>
                </a:cubicBezTo>
                <a:cubicBezTo>
                  <a:pt x="2316361" y="6692534"/>
                  <a:pt x="1530945" y="5964057"/>
                  <a:pt x="1425722" y="4803751"/>
                </a:cubicBezTo>
                <a:cubicBezTo>
                  <a:pt x="1320499" y="3643446"/>
                  <a:pt x="1884195" y="2809828"/>
                  <a:pt x="1730118" y="2362979"/>
                </a:cubicBezTo>
                <a:cubicBezTo>
                  <a:pt x="1572283" y="1916130"/>
                  <a:pt x="1200244" y="1833520"/>
                  <a:pt x="1361837" y="1289040"/>
                </a:cubicBezTo>
                <a:cubicBezTo>
                  <a:pt x="1523429" y="744560"/>
                  <a:pt x="1467060" y="1067493"/>
                  <a:pt x="1508397" y="1202674"/>
                </a:cubicBezTo>
                <a:cubicBezTo>
                  <a:pt x="1553493" y="1337855"/>
                  <a:pt x="1707570" y="2032536"/>
                  <a:pt x="1730118" y="2160207"/>
                </a:cubicBezTo>
                <a:cubicBezTo>
                  <a:pt x="1752666" y="2284124"/>
                  <a:pt x="1812793" y="2347959"/>
                  <a:pt x="1778971" y="2145187"/>
                </a:cubicBezTo>
                <a:cubicBezTo>
                  <a:pt x="1745150" y="1938661"/>
                  <a:pt x="1643684" y="1352875"/>
                  <a:pt x="1594831" y="1187654"/>
                </a:cubicBezTo>
                <a:cubicBezTo>
                  <a:pt x="1545977" y="1026187"/>
                  <a:pt x="1489608" y="891006"/>
                  <a:pt x="1651200" y="1161369"/>
                </a:cubicBezTo>
                <a:cubicBezTo>
                  <a:pt x="1812793" y="1427976"/>
                  <a:pt x="1906742" y="1874825"/>
                  <a:pt x="1857889" y="2284124"/>
                </a:cubicBezTo>
                <a:cubicBezTo>
                  <a:pt x="1809035" y="2697178"/>
                  <a:pt x="1692538" y="3200352"/>
                  <a:pt x="1602347" y="3504510"/>
                </a:cubicBezTo>
                <a:cubicBezTo>
                  <a:pt x="1508397" y="3808668"/>
                  <a:pt x="1651200" y="3778627"/>
                  <a:pt x="1730118" y="3384349"/>
                </a:cubicBezTo>
                <a:cubicBezTo>
                  <a:pt x="1809035" y="2986315"/>
                  <a:pt x="2677127" y="1675808"/>
                  <a:pt x="2492986" y="1097533"/>
                </a:cubicBezTo>
                <a:cubicBezTo>
                  <a:pt x="2308845" y="515503"/>
                  <a:pt x="2049545" y="432892"/>
                  <a:pt x="2177316" y="155019"/>
                </a:cubicBezTo>
                <a:cubicBezTo>
                  <a:pt x="2223821" y="52225"/>
                  <a:pt x="2249188" y="9629"/>
                  <a:pt x="2264117" y="1488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C4F5D189-EBFC-4B65-A082-468DD688AA71}"/>
              </a:ext>
            </a:extLst>
          </p:cNvPr>
          <p:cNvSpPr>
            <a:spLocks/>
          </p:cNvSpPr>
          <p:nvPr/>
        </p:nvSpPr>
        <p:spPr bwMode="auto">
          <a:xfrm>
            <a:off x="10804525" y="86626"/>
            <a:ext cx="1387475" cy="1800225"/>
          </a:xfrm>
          <a:custGeom>
            <a:avLst/>
            <a:gdLst/>
            <a:ahLst/>
            <a:cxnLst/>
            <a:rect l="0" t="0" r="r" b="b"/>
            <a:pathLst>
              <a:path w="8068218" h="10473391">
                <a:moveTo>
                  <a:pt x="2072320" y="6696731"/>
                </a:moveTo>
                <a:cubicBezTo>
                  <a:pt x="2298178" y="6710486"/>
                  <a:pt x="2450668" y="6903885"/>
                  <a:pt x="2519719" y="7025426"/>
                </a:cubicBezTo>
                <a:cubicBezTo>
                  <a:pt x="2598636" y="7160576"/>
                  <a:pt x="2549783" y="7284463"/>
                  <a:pt x="2478382" y="7111772"/>
                </a:cubicBezTo>
                <a:cubicBezTo>
                  <a:pt x="2406981" y="6935326"/>
                  <a:pt x="2343097" y="6924063"/>
                  <a:pt x="2113863" y="6875259"/>
                </a:cubicBezTo>
                <a:cubicBezTo>
                  <a:pt x="1884629" y="6826455"/>
                  <a:pt x="1790681" y="7036688"/>
                  <a:pt x="1711764" y="7194363"/>
                </a:cubicBezTo>
                <a:cubicBezTo>
                  <a:pt x="1632847" y="7348284"/>
                  <a:pt x="1749343" y="7566026"/>
                  <a:pt x="1865839" y="7686159"/>
                </a:cubicBezTo>
                <a:cubicBezTo>
                  <a:pt x="1982335" y="7806293"/>
                  <a:pt x="2034946" y="7780014"/>
                  <a:pt x="1873355" y="7633601"/>
                </a:cubicBezTo>
                <a:cubicBezTo>
                  <a:pt x="1715522" y="7490943"/>
                  <a:pt x="1858323" y="7198118"/>
                  <a:pt x="2001125" y="7168084"/>
                </a:cubicBezTo>
                <a:cubicBezTo>
                  <a:pt x="2140168" y="7138051"/>
                  <a:pt x="2324307" y="7246922"/>
                  <a:pt x="2365644" y="7378318"/>
                </a:cubicBezTo>
                <a:cubicBezTo>
                  <a:pt x="2406981" y="7509714"/>
                  <a:pt x="2380676" y="7517222"/>
                  <a:pt x="2271696" y="7427122"/>
                </a:cubicBezTo>
                <a:cubicBezTo>
                  <a:pt x="2222843" y="7385826"/>
                  <a:pt x="1993609" y="7490943"/>
                  <a:pt x="2110105" y="7656126"/>
                </a:cubicBezTo>
                <a:cubicBezTo>
                  <a:pt x="2226601" y="7821309"/>
                  <a:pt x="2444561" y="8012772"/>
                  <a:pt x="2835386" y="7757489"/>
                </a:cubicBezTo>
                <a:cubicBezTo>
                  <a:pt x="3229969" y="7502205"/>
                  <a:pt x="3350222" y="7017918"/>
                  <a:pt x="3384044" y="6710076"/>
                </a:cubicBezTo>
                <a:cubicBezTo>
                  <a:pt x="3429139" y="7002901"/>
                  <a:pt x="3260032" y="7400843"/>
                  <a:pt x="3023282" y="7682405"/>
                </a:cubicBezTo>
                <a:cubicBezTo>
                  <a:pt x="2786533" y="7963968"/>
                  <a:pt x="2403224" y="8084101"/>
                  <a:pt x="2057494" y="8020280"/>
                </a:cubicBezTo>
                <a:cubicBezTo>
                  <a:pt x="1711764" y="7960214"/>
                  <a:pt x="1463740" y="7772505"/>
                  <a:pt x="1392340" y="7393334"/>
                </a:cubicBezTo>
                <a:cubicBezTo>
                  <a:pt x="1320939" y="7017918"/>
                  <a:pt x="1689216" y="6755126"/>
                  <a:pt x="1971061" y="6702567"/>
                </a:cubicBezTo>
                <a:cubicBezTo>
                  <a:pt x="2006292" y="6696467"/>
                  <a:pt x="2040054" y="6694766"/>
                  <a:pt x="2072320" y="6696731"/>
                </a:cubicBezTo>
                <a:close/>
                <a:moveTo>
                  <a:pt x="1947714" y="5436053"/>
                </a:moveTo>
                <a:cubicBezTo>
                  <a:pt x="1738197" y="5431829"/>
                  <a:pt x="1525511" y="5474069"/>
                  <a:pt x="1325502" y="5550101"/>
                </a:cubicBezTo>
                <a:cubicBezTo>
                  <a:pt x="1456964" y="5632704"/>
                  <a:pt x="1614717" y="5685270"/>
                  <a:pt x="1779983" y="5704043"/>
                </a:cubicBezTo>
                <a:cubicBezTo>
                  <a:pt x="2035394" y="5726571"/>
                  <a:pt x="2253244" y="5655232"/>
                  <a:pt x="2429778" y="5520064"/>
                </a:cubicBezTo>
                <a:cubicBezTo>
                  <a:pt x="2347145" y="5493781"/>
                  <a:pt x="2253244" y="5471253"/>
                  <a:pt x="2155587" y="5456234"/>
                </a:cubicBezTo>
                <a:cubicBezTo>
                  <a:pt x="2087039" y="5444032"/>
                  <a:pt x="2017553" y="5437461"/>
                  <a:pt x="1947714" y="5436053"/>
                </a:cubicBezTo>
                <a:close/>
                <a:moveTo>
                  <a:pt x="563005" y="266744"/>
                </a:moveTo>
                <a:cubicBezTo>
                  <a:pt x="592766" y="265267"/>
                  <a:pt x="624062" y="265399"/>
                  <a:pt x="656927" y="267276"/>
                </a:cubicBezTo>
                <a:cubicBezTo>
                  <a:pt x="570538" y="263522"/>
                  <a:pt x="-173158" y="518839"/>
                  <a:pt x="382736" y="1078286"/>
                </a:cubicBezTo>
                <a:cubicBezTo>
                  <a:pt x="938630" y="1641487"/>
                  <a:pt x="1231601" y="1168398"/>
                  <a:pt x="2151831" y="1896805"/>
                </a:cubicBezTo>
                <a:cubicBezTo>
                  <a:pt x="3068305" y="2628966"/>
                  <a:pt x="3158450" y="3162130"/>
                  <a:pt x="3252351" y="3695293"/>
                </a:cubicBezTo>
                <a:cubicBezTo>
                  <a:pt x="3346252" y="4224702"/>
                  <a:pt x="3147182" y="4904298"/>
                  <a:pt x="2696457" y="5433706"/>
                </a:cubicBezTo>
                <a:cubicBezTo>
                  <a:pt x="2696457" y="5437461"/>
                  <a:pt x="2696457" y="5437461"/>
                  <a:pt x="2692701" y="5441216"/>
                </a:cubicBezTo>
                <a:cubicBezTo>
                  <a:pt x="2872991" y="5520064"/>
                  <a:pt x="2989428" y="5610176"/>
                  <a:pt x="3038257" y="5643968"/>
                </a:cubicBezTo>
                <a:cubicBezTo>
                  <a:pt x="3184742" y="5745344"/>
                  <a:pt x="3383812" y="5647723"/>
                  <a:pt x="3579127" y="6023190"/>
                </a:cubicBezTo>
                <a:cubicBezTo>
                  <a:pt x="3778197" y="6398657"/>
                  <a:pt x="3812001" y="6406167"/>
                  <a:pt x="3894634" y="6413676"/>
                </a:cubicBezTo>
                <a:cubicBezTo>
                  <a:pt x="3973511" y="6421185"/>
                  <a:pt x="3981023" y="6481260"/>
                  <a:pt x="3860830" y="6454978"/>
                </a:cubicBezTo>
                <a:cubicBezTo>
                  <a:pt x="3740636" y="6428695"/>
                  <a:pt x="3473958" y="6195905"/>
                  <a:pt x="3350008" y="5948097"/>
                </a:cubicBezTo>
                <a:cubicBezTo>
                  <a:pt x="3222303" y="5700288"/>
                  <a:pt x="3109622" y="5903041"/>
                  <a:pt x="3248595" y="6008171"/>
                </a:cubicBezTo>
                <a:cubicBezTo>
                  <a:pt x="3391325" y="6113302"/>
                  <a:pt x="3661760" y="6353601"/>
                  <a:pt x="3703076" y="6635202"/>
                </a:cubicBezTo>
                <a:cubicBezTo>
                  <a:pt x="3744392" y="6916803"/>
                  <a:pt x="3823270" y="7202158"/>
                  <a:pt x="3564102" y="7540079"/>
                </a:cubicBezTo>
                <a:cubicBezTo>
                  <a:pt x="3308692" y="7877999"/>
                  <a:pt x="3496494" y="8028186"/>
                  <a:pt x="3571615" y="8092016"/>
                </a:cubicBezTo>
                <a:cubicBezTo>
                  <a:pt x="3646736" y="8155845"/>
                  <a:pt x="3488982" y="8163354"/>
                  <a:pt x="3395081" y="8076997"/>
                </a:cubicBezTo>
                <a:cubicBezTo>
                  <a:pt x="3297424" y="7990639"/>
                  <a:pt x="3147182" y="7765359"/>
                  <a:pt x="3380056" y="7419929"/>
                </a:cubicBezTo>
                <a:cubicBezTo>
                  <a:pt x="3612931" y="7070744"/>
                  <a:pt x="3455178" y="6837955"/>
                  <a:pt x="3462690" y="6988142"/>
                </a:cubicBezTo>
                <a:cubicBezTo>
                  <a:pt x="3470202" y="7142083"/>
                  <a:pt x="3477714" y="7303534"/>
                  <a:pt x="3087085" y="7724058"/>
                </a:cubicBezTo>
                <a:cubicBezTo>
                  <a:pt x="2993184" y="7825434"/>
                  <a:pt x="2936844" y="7814170"/>
                  <a:pt x="3042013" y="7712794"/>
                </a:cubicBezTo>
                <a:cubicBezTo>
                  <a:pt x="3143426" y="7611417"/>
                  <a:pt x="3549078" y="7074499"/>
                  <a:pt x="3376300" y="6526316"/>
                </a:cubicBezTo>
                <a:cubicBezTo>
                  <a:pt x="3244839" y="6094529"/>
                  <a:pt x="2996940" y="5752854"/>
                  <a:pt x="2561240" y="5568875"/>
                </a:cubicBezTo>
                <a:cubicBezTo>
                  <a:pt x="2178124" y="5869249"/>
                  <a:pt x="1565889" y="5910550"/>
                  <a:pt x="1145212" y="5632704"/>
                </a:cubicBezTo>
                <a:cubicBezTo>
                  <a:pt x="810925" y="5801664"/>
                  <a:pt x="521709" y="6068246"/>
                  <a:pt x="345176" y="6394903"/>
                </a:cubicBezTo>
                <a:cubicBezTo>
                  <a:pt x="3376" y="7033198"/>
                  <a:pt x="123569" y="7307289"/>
                  <a:pt x="176154" y="7074499"/>
                </a:cubicBezTo>
                <a:cubicBezTo>
                  <a:pt x="224982" y="6841709"/>
                  <a:pt x="307615" y="6751597"/>
                  <a:pt x="348932" y="6980632"/>
                </a:cubicBezTo>
                <a:cubicBezTo>
                  <a:pt x="390248" y="7209667"/>
                  <a:pt x="322639" y="7303534"/>
                  <a:pt x="217470" y="7513796"/>
                </a:cubicBezTo>
                <a:cubicBezTo>
                  <a:pt x="116057" y="7720303"/>
                  <a:pt x="330151" y="7930565"/>
                  <a:pt x="273811" y="7720303"/>
                </a:cubicBezTo>
                <a:cubicBezTo>
                  <a:pt x="217470" y="7513796"/>
                  <a:pt x="378980" y="7378628"/>
                  <a:pt x="469125" y="7254723"/>
                </a:cubicBezTo>
                <a:cubicBezTo>
                  <a:pt x="563026" y="7130819"/>
                  <a:pt x="548002" y="7198403"/>
                  <a:pt x="585562" y="7314798"/>
                </a:cubicBezTo>
                <a:cubicBezTo>
                  <a:pt x="626879" y="7431193"/>
                  <a:pt x="724536" y="7506287"/>
                  <a:pt x="461613" y="7889263"/>
                </a:cubicBezTo>
                <a:cubicBezTo>
                  <a:pt x="194934" y="8268485"/>
                  <a:pt x="979946" y="9000646"/>
                  <a:pt x="1220333" y="9113286"/>
                </a:cubicBezTo>
                <a:cubicBezTo>
                  <a:pt x="1426915" y="9214663"/>
                  <a:pt x="2076710" y="9500018"/>
                  <a:pt x="2718993" y="9240945"/>
                </a:cubicBezTo>
                <a:cubicBezTo>
                  <a:pt x="2805382" y="9147078"/>
                  <a:pt x="2884259" y="9060721"/>
                  <a:pt x="2951868" y="8993137"/>
                </a:cubicBezTo>
                <a:cubicBezTo>
                  <a:pt x="3259863" y="8677744"/>
                  <a:pt x="3507762" y="8538822"/>
                  <a:pt x="3725612" y="8482502"/>
                </a:cubicBezTo>
                <a:cubicBezTo>
                  <a:pt x="3939706" y="8422427"/>
                  <a:pt x="4041120" y="8306032"/>
                  <a:pt x="4135021" y="8197146"/>
                </a:cubicBezTo>
                <a:cubicBezTo>
                  <a:pt x="4228922" y="8088261"/>
                  <a:pt x="4319067" y="7866735"/>
                  <a:pt x="3999804" y="8170864"/>
                </a:cubicBezTo>
                <a:cubicBezTo>
                  <a:pt x="3680540" y="8474992"/>
                  <a:pt x="3267375" y="8377371"/>
                  <a:pt x="3173474" y="8366107"/>
                </a:cubicBezTo>
                <a:cubicBezTo>
                  <a:pt x="3079573" y="8354843"/>
                  <a:pt x="2910552" y="8279749"/>
                  <a:pt x="3158450" y="8298523"/>
                </a:cubicBezTo>
                <a:cubicBezTo>
                  <a:pt x="3406349" y="8317296"/>
                  <a:pt x="3658004" y="8260976"/>
                  <a:pt x="3857074" y="7941829"/>
                </a:cubicBezTo>
                <a:cubicBezTo>
                  <a:pt x="4056144" y="7622681"/>
                  <a:pt x="3823270" y="7877999"/>
                  <a:pt x="4337847" y="7434948"/>
                </a:cubicBezTo>
                <a:cubicBezTo>
                  <a:pt x="4848668" y="6991896"/>
                  <a:pt x="4664622" y="6920558"/>
                  <a:pt x="4829888" y="6406167"/>
                </a:cubicBezTo>
                <a:cubicBezTo>
                  <a:pt x="4998910" y="5895531"/>
                  <a:pt x="4796084" y="4908052"/>
                  <a:pt x="4781060" y="4761620"/>
                </a:cubicBezTo>
                <a:cubicBezTo>
                  <a:pt x="4766036" y="4615188"/>
                  <a:pt x="4717207" y="4577641"/>
                  <a:pt x="4747256" y="4754111"/>
                </a:cubicBezTo>
                <a:cubicBezTo>
                  <a:pt x="4777304" y="4934335"/>
                  <a:pt x="4826132" y="5257237"/>
                  <a:pt x="4829888" y="5482517"/>
                </a:cubicBezTo>
                <a:cubicBezTo>
                  <a:pt x="4833644" y="5704043"/>
                  <a:pt x="4788572" y="6184641"/>
                  <a:pt x="4660866" y="6511298"/>
                </a:cubicBezTo>
                <a:cubicBezTo>
                  <a:pt x="4533161" y="6841709"/>
                  <a:pt x="4330335" y="7044462"/>
                  <a:pt x="4258970" y="7108291"/>
                </a:cubicBezTo>
                <a:cubicBezTo>
                  <a:pt x="4191362" y="7172121"/>
                  <a:pt x="4116240" y="7213422"/>
                  <a:pt x="4221410" y="7085763"/>
                </a:cubicBezTo>
                <a:cubicBezTo>
                  <a:pt x="4322823" y="6961859"/>
                  <a:pt x="4367896" y="6804163"/>
                  <a:pt x="4390432" y="6638957"/>
                </a:cubicBezTo>
                <a:cubicBezTo>
                  <a:pt x="4412968" y="6473751"/>
                  <a:pt x="4247702" y="6278508"/>
                  <a:pt x="4371652" y="6124566"/>
                </a:cubicBezTo>
                <a:cubicBezTo>
                  <a:pt x="4495600" y="5966870"/>
                  <a:pt x="4657110" y="5617685"/>
                  <a:pt x="4608282" y="5512555"/>
                </a:cubicBezTo>
                <a:cubicBezTo>
                  <a:pt x="4555698" y="5407424"/>
                  <a:pt x="4518137" y="5125823"/>
                  <a:pt x="4551942" y="5054485"/>
                </a:cubicBezTo>
                <a:cubicBezTo>
                  <a:pt x="4589502" y="4983146"/>
                  <a:pt x="4720963" y="4761620"/>
                  <a:pt x="4570722" y="4960618"/>
                </a:cubicBezTo>
                <a:cubicBezTo>
                  <a:pt x="4420480" y="5159616"/>
                  <a:pt x="4533161" y="5384896"/>
                  <a:pt x="4488088" y="5640213"/>
                </a:cubicBezTo>
                <a:cubicBezTo>
                  <a:pt x="4443016" y="5891777"/>
                  <a:pt x="4281506" y="6049473"/>
                  <a:pt x="4202630" y="6135830"/>
                </a:cubicBezTo>
                <a:cubicBezTo>
                  <a:pt x="4123752" y="6225942"/>
                  <a:pt x="4011072" y="6278508"/>
                  <a:pt x="4123752" y="6177132"/>
                </a:cubicBezTo>
                <a:cubicBezTo>
                  <a:pt x="4232678" y="6072001"/>
                  <a:pt x="4285262" y="5820438"/>
                  <a:pt x="4240190" y="5606421"/>
                </a:cubicBezTo>
                <a:cubicBezTo>
                  <a:pt x="4195118" y="5392405"/>
                  <a:pt x="4191362" y="5197162"/>
                  <a:pt x="4285262" y="4938090"/>
                </a:cubicBezTo>
                <a:cubicBezTo>
                  <a:pt x="4375408" y="4679017"/>
                  <a:pt x="4491844" y="4389908"/>
                  <a:pt x="4401700" y="3864253"/>
                </a:cubicBezTo>
                <a:cubicBezTo>
                  <a:pt x="4315310" y="3342354"/>
                  <a:pt x="4078680" y="3120828"/>
                  <a:pt x="3992291" y="3015697"/>
                </a:cubicBezTo>
                <a:cubicBezTo>
                  <a:pt x="3909658" y="2910566"/>
                  <a:pt x="3902146" y="2951868"/>
                  <a:pt x="3958487" y="3053244"/>
                </a:cubicBezTo>
                <a:cubicBezTo>
                  <a:pt x="4018584" y="3158375"/>
                  <a:pt x="4052388" y="3225959"/>
                  <a:pt x="4161313" y="3556370"/>
                </a:cubicBezTo>
                <a:cubicBezTo>
                  <a:pt x="4273994" y="3886781"/>
                  <a:pt x="4112484" y="4089534"/>
                  <a:pt x="4067412" y="4175891"/>
                </a:cubicBezTo>
                <a:cubicBezTo>
                  <a:pt x="4022340" y="4266003"/>
                  <a:pt x="3965999" y="4326078"/>
                  <a:pt x="4022340" y="4164627"/>
                </a:cubicBezTo>
                <a:cubicBezTo>
                  <a:pt x="4078680" y="4003176"/>
                  <a:pt x="4048632" y="3871763"/>
                  <a:pt x="3939706" y="3747859"/>
                </a:cubicBezTo>
                <a:cubicBezTo>
                  <a:pt x="3834538" y="3623954"/>
                  <a:pt x="3646736" y="3443730"/>
                  <a:pt x="3673028" y="3203431"/>
                </a:cubicBezTo>
                <a:cubicBezTo>
                  <a:pt x="3703076" y="2963132"/>
                  <a:pt x="3575371" y="2700304"/>
                  <a:pt x="3443909" y="2497552"/>
                </a:cubicBezTo>
                <a:cubicBezTo>
                  <a:pt x="3312448" y="2291045"/>
                  <a:pt x="3259863" y="2332347"/>
                  <a:pt x="3406349" y="2553872"/>
                </a:cubicBezTo>
                <a:cubicBezTo>
                  <a:pt x="3552834" y="2775398"/>
                  <a:pt x="3549078" y="3008188"/>
                  <a:pt x="3522786" y="3128337"/>
                </a:cubicBezTo>
                <a:cubicBezTo>
                  <a:pt x="3496494" y="3248487"/>
                  <a:pt x="3425129" y="3361127"/>
                  <a:pt x="3440153" y="3271015"/>
                </a:cubicBezTo>
                <a:cubicBezTo>
                  <a:pt x="3455178" y="3184657"/>
                  <a:pt x="3582883" y="2970641"/>
                  <a:pt x="3301180" y="2786662"/>
                </a:cubicBezTo>
                <a:cubicBezTo>
                  <a:pt x="3019477" y="2602683"/>
                  <a:pt x="3113378" y="2336101"/>
                  <a:pt x="2662653" y="1791674"/>
                </a:cubicBezTo>
                <a:cubicBezTo>
                  <a:pt x="2211928" y="1247246"/>
                  <a:pt x="1310478" y="1266019"/>
                  <a:pt x="976190" y="1247246"/>
                </a:cubicBezTo>
                <a:cubicBezTo>
                  <a:pt x="641903" y="1228473"/>
                  <a:pt x="461613" y="1082040"/>
                  <a:pt x="307615" y="868024"/>
                </a:cubicBezTo>
                <a:cubicBezTo>
                  <a:pt x="149861" y="657762"/>
                  <a:pt x="345176" y="417463"/>
                  <a:pt x="412784" y="379917"/>
                </a:cubicBezTo>
                <a:cubicBezTo>
                  <a:pt x="480393" y="338615"/>
                  <a:pt x="626879" y="225975"/>
                  <a:pt x="799656" y="349879"/>
                </a:cubicBezTo>
                <a:cubicBezTo>
                  <a:pt x="972434" y="473783"/>
                  <a:pt x="848485" y="665272"/>
                  <a:pt x="792144" y="702818"/>
                </a:cubicBezTo>
                <a:cubicBezTo>
                  <a:pt x="735804" y="736611"/>
                  <a:pt x="645659" y="755384"/>
                  <a:pt x="581806" y="623970"/>
                </a:cubicBezTo>
                <a:cubicBezTo>
                  <a:pt x="514197" y="492557"/>
                  <a:pt x="589318" y="511330"/>
                  <a:pt x="593074" y="443746"/>
                </a:cubicBezTo>
                <a:cubicBezTo>
                  <a:pt x="600586" y="379917"/>
                  <a:pt x="461613" y="485047"/>
                  <a:pt x="465369" y="627725"/>
                </a:cubicBezTo>
                <a:cubicBezTo>
                  <a:pt x="469125" y="770402"/>
                  <a:pt x="593074" y="830477"/>
                  <a:pt x="844729" y="976910"/>
                </a:cubicBezTo>
                <a:cubicBezTo>
                  <a:pt x="1100140" y="1127096"/>
                  <a:pt x="1242869" y="1127096"/>
                  <a:pt x="1629742" y="1190926"/>
                </a:cubicBezTo>
                <a:cubicBezTo>
                  <a:pt x="2016614" y="1258510"/>
                  <a:pt x="2583776" y="1517583"/>
                  <a:pt x="3147182" y="1847994"/>
                </a:cubicBezTo>
                <a:cubicBezTo>
                  <a:pt x="3710588" y="2178405"/>
                  <a:pt x="4322823" y="2918076"/>
                  <a:pt x="4514381" y="3195922"/>
                </a:cubicBezTo>
                <a:cubicBezTo>
                  <a:pt x="4702183" y="3473767"/>
                  <a:pt x="5145396" y="4258494"/>
                  <a:pt x="5246809" y="4600169"/>
                </a:cubicBezTo>
                <a:cubicBezTo>
                  <a:pt x="5348222" y="4945599"/>
                  <a:pt x="5505976" y="5129578"/>
                  <a:pt x="5753874" y="5362368"/>
                </a:cubicBezTo>
                <a:cubicBezTo>
                  <a:pt x="6005529" y="5595157"/>
                  <a:pt x="6050602" y="5918059"/>
                  <a:pt x="6058114" y="6023190"/>
                </a:cubicBezTo>
                <a:cubicBezTo>
                  <a:pt x="6065626" y="6132076"/>
                  <a:pt x="6148258" y="6319809"/>
                  <a:pt x="6272208" y="6394903"/>
                </a:cubicBezTo>
                <a:cubicBezTo>
                  <a:pt x="6396158" y="6469996"/>
                  <a:pt x="6347329" y="6503788"/>
                  <a:pt x="6204600" y="6481260"/>
                </a:cubicBezTo>
                <a:cubicBezTo>
                  <a:pt x="6133234" y="6473751"/>
                  <a:pt x="6076894" y="6485015"/>
                  <a:pt x="5949188" y="6334828"/>
                </a:cubicBezTo>
                <a:cubicBezTo>
                  <a:pt x="5825239" y="6184641"/>
                  <a:pt x="5862800" y="6098284"/>
                  <a:pt x="5821483" y="6045718"/>
                </a:cubicBezTo>
                <a:cubicBezTo>
                  <a:pt x="5776410" y="5993153"/>
                  <a:pt x="5746362" y="6244716"/>
                  <a:pt x="5900360" y="6346092"/>
                </a:cubicBezTo>
                <a:cubicBezTo>
                  <a:pt x="6054358" y="6447468"/>
                  <a:pt x="6174551" y="6740333"/>
                  <a:pt x="6298500" y="6879256"/>
                </a:cubicBezTo>
                <a:cubicBezTo>
                  <a:pt x="6418694" y="7014424"/>
                  <a:pt x="6467522" y="7187139"/>
                  <a:pt x="6591472" y="7164611"/>
                </a:cubicBezTo>
                <a:cubicBezTo>
                  <a:pt x="6715421" y="7142083"/>
                  <a:pt x="6786786" y="7164611"/>
                  <a:pt x="6557667" y="7228441"/>
                </a:cubicBezTo>
                <a:cubicBezTo>
                  <a:pt x="6328548" y="7296025"/>
                  <a:pt x="6024310" y="7348590"/>
                  <a:pt x="5840264" y="7157102"/>
                </a:cubicBezTo>
                <a:cubicBezTo>
                  <a:pt x="5656218" y="6965614"/>
                  <a:pt x="5618657" y="6646466"/>
                  <a:pt x="5611145" y="6515052"/>
                </a:cubicBezTo>
                <a:cubicBezTo>
                  <a:pt x="5607389" y="6383639"/>
                  <a:pt x="5434611" y="6417431"/>
                  <a:pt x="5554804" y="6526316"/>
                </a:cubicBezTo>
                <a:cubicBezTo>
                  <a:pt x="5674998" y="6635202"/>
                  <a:pt x="5566072" y="6717805"/>
                  <a:pt x="5663730" y="6913048"/>
                </a:cubicBezTo>
                <a:cubicBezTo>
                  <a:pt x="5761386" y="7108291"/>
                  <a:pt x="5720070" y="7190894"/>
                  <a:pt x="5686266" y="7326062"/>
                </a:cubicBezTo>
                <a:cubicBezTo>
                  <a:pt x="5656218" y="7457476"/>
                  <a:pt x="5611145" y="7483758"/>
                  <a:pt x="5629925" y="7344836"/>
                </a:cubicBezTo>
                <a:cubicBezTo>
                  <a:pt x="5644949" y="7202158"/>
                  <a:pt x="5588608" y="7172121"/>
                  <a:pt x="5442123" y="6928067"/>
                </a:cubicBezTo>
                <a:cubicBezTo>
                  <a:pt x="5295638" y="6684013"/>
                  <a:pt x="5382026" y="6233452"/>
                  <a:pt x="5367002" y="5891777"/>
                </a:cubicBezTo>
                <a:cubicBezTo>
                  <a:pt x="5351978" y="5553856"/>
                  <a:pt x="5175444" y="4810431"/>
                  <a:pt x="5111592" y="4645225"/>
                </a:cubicBezTo>
                <a:cubicBezTo>
                  <a:pt x="5047738" y="4480019"/>
                  <a:pt x="4938814" y="4003176"/>
                  <a:pt x="4897497" y="4014440"/>
                </a:cubicBezTo>
                <a:cubicBezTo>
                  <a:pt x="4856180" y="4029459"/>
                  <a:pt x="5010178" y="4416190"/>
                  <a:pt x="5070275" y="4652735"/>
                </a:cubicBezTo>
                <a:cubicBezTo>
                  <a:pt x="5134128" y="4885525"/>
                  <a:pt x="5359490" y="5643968"/>
                  <a:pt x="5329442" y="6188396"/>
                </a:cubicBezTo>
                <a:cubicBezTo>
                  <a:pt x="5299394" y="6732824"/>
                  <a:pt x="5408318" y="7040707"/>
                  <a:pt x="5434611" y="7318553"/>
                </a:cubicBezTo>
                <a:cubicBezTo>
                  <a:pt x="5460903" y="7600153"/>
                  <a:pt x="5659974" y="7956847"/>
                  <a:pt x="5832752" y="8084506"/>
                </a:cubicBezTo>
                <a:cubicBezTo>
                  <a:pt x="6005529" y="8208410"/>
                  <a:pt x="6185819" y="8298523"/>
                  <a:pt x="6384890" y="8230938"/>
                </a:cubicBezTo>
                <a:cubicBezTo>
                  <a:pt x="6587716" y="8167109"/>
                  <a:pt x="6696640" y="8234693"/>
                  <a:pt x="6388646" y="8283504"/>
                </a:cubicBezTo>
                <a:cubicBezTo>
                  <a:pt x="6084406" y="8328560"/>
                  <a:pt x="5915384" y="8403653"/>
                  <a:pt x="5806459" y="8321051"/>
                </a:cubicBezTo>
                <a:cubicBezTo>
                  <a:pt x="5701290" y="8238448"/>
                  <a:pt x="5487196" y="7979375"/>
                  <a:pt x="5472172" y="7844207"/>
                </a:cubicBezTo>
                <a:cubicBezTo>
                  <a:pt x="5453391" y="7709039"/>
                  <a:pt x="5393294" y="7742831"/>
                  <a:pt x="5423343" y="7847962"/>
                </a:cubicBezTo>
                <a:cubicBezTo>
                  <a:pt x="5449635" y="7953093"/>
                  <a:pt x="5502220" y="8069488"/>
                  <a:pt x="5678754" y="8294768"/>
                </a:cubicBezTo>
                <a:cubicBezTo>
                  <a:pt x="5855288" y="8523803"/>
                  <a:pt x="6170795" y="8737819"/>
                  <a:pt x="6535131" y="8730310"/>
                </a:cubicBezTo>
                <a:cubicBezTo>
                  <a:pt x="6899467" y="8726555"/>
                  <a:pt x="7049708" y="8996892"/>
                  <a:pt x="7162390" y="9135814"/>
                </a:cubicBezTo>
                <a:cubicBezTo>
                  <a:pt x="7278827" y="9270983"/>
                  <a:pt x="7169902" y="9409906"/>
                  <a:pt x="7102293" y="9177116"/>
                </a:cubicBezTo>
                <a:cubicBezTo>
                  <a:pt x="7038440" y="8948081"/>
                  <a:pt x="6786786" y="8955590"/>
                  <a:pt x="6527619" y="9019420"/>
                </a:cubicBezTo>
                <a:cubicBezTo>
                  <a:pt x="6268452" y="9079494"/>
                  <a:pt x="5847776" y="9124550"/>
                  <a:pt x="5701290" y="8903025"/>
                </a:cubicBezTo>
                <a:cubicBezTo>
                  <a:pt x="5554804" y="8681499"/>
                  <a:pt x="5370758" y="8302277"/>
                  <a:pt x="5344466" y="8185882"/>
                </a:cubicBezTo>
                <a:cubicBezTo>
                  <a:pt x="5321930" y="8069488"/>
                  <a:pt x="5167932" y="8099525"/>
                  <a:pt x="5314418" y="8268485"/>
                </a:cubicBezTo>
                <a:cubicBezTo>
                  <a:pt x="5460903" y="8437445"/>
                  <a:pt x="5513488" y="8812913"/>
                  <a:pt x="5599876" y="8925553"/>
                </a:cubicBezTo>
                <a:cubicBezTo>
                  <a:pt x="5682510" y="9041948"/>
                  <a:pt x="5674998" y="9113286"/>
                  <a:pt x="5641193" y="9060721"/>
                </a:cubicBezTo>
                <a:cubicBezTo>
                  <a:pt x="5611145" y="9008156"/>
                  <a:pt x="5543536" y="8891761"/>
                  <a:pt x="5464660" y="8842950"/>
                </a:cubicBezTo>
                <a:cubicBezTo>
                  <a:pt x="4630818" y="8148336"/>
                  <a:pt x="5419587" y="7247214"/>
                  <a:pt x="5156664" y="5467499"/>
                </a:cubicBezTo>
                <a:cubicBezTo>
                  <a:pt x="4897497" y="3684029"/>
                  <a:pt x="4191362" y="2895548"/>
                  <a:pt x="4011072" y="2692795"/>
                </a:cubicBezTo>
                <a:cubicBezTo>
                  <a:pt x="3834538" y="2490043"/>
                  <a:pt x="3346252" y="2035728"/>
                  <a:pt x="3984779" y="2707814"/>
                </a:cubicBezTo>
                <a:cubicBezTo>
                  <a:pt x="4627062" y="3376146"/>
                  <a:pt x="4998910" y="4431209"/>
                  <a:pt x="5122860" y="5467499"/>
                </a:cubicBezTo>
                <a:cubicBezTo>
                  <a:pt x="5243053" y="6503788"/>
                  <a:pt x="5149152" y="6890520"/>
                  <a:pt x="5085299" y="7356100"/>
                </a:cubicBezTo>
                <a:cubicBezTo>
                  <a:pt x="5021446" y="7821679"/>
                  <a:pt x="4803596" y="8381125"/>
                  <a:pt x="4777304" y="8700272"/>
                </a:cubicBezTo>
                <a:cubicBezTo>
                  <a:pt x="4747256" y="9023174"/>
                  <a:pt x="4454284" y="9237191"/>
                  <a:pt x="4435504" y="9372359"/>
                </a:cubicBezTo>
                <a:cubicBezTo>
                  <a:pt x="4420480" y="9503772"/>
                  <a:pt x="4401700" y="9590130"/>
                  <a:pt x="4529405" y="9680242"/>
                </a:cubicBezTo>
                <a:cubicBezTo>
                  <a:pt x="4653354" y="9770354"/>
                  <a:pt x="4585746" y="9845448"/>
                  <a:pt x="4484332" y="9714034"/>
                </a:cubicBezTo>
                <a:cubicBezTo>
                  <a:pt x="4386676" y="9582621"/>
                  <a:pt x="4213898" y="9207153"/>
                  <a:pt x="4285262" y="8876742"/>
                </a:cubicBezTo>
                <a:cubicBezTo>
                  <a:pt x="4360383" y="8550086"/>
                  <a:pt x="4521893" y="8373616"/>
                  <a:pt x="4604526" y="8306032"/>
                </a:cubicBezTo>
                <a:cubicBezTo>
                  <a:pt x="4687159" y="8234693"/>
                  <a:pt x="4728475" y="8137072"/>
                  <a:pt x="4581990" y="8249712"/>
                </a:cubicBezTo>
                <a:cubicBezTo>
                  <a:pt x="4431748" y="8362352"/>
                  <a:pt x="4311554" y="8520048"/>
                  <a:pt x="4150045" y="8925553"/>
                </a:cubicBezTo>
                <a:cubicBezTo>
                  <a:pt x="3988535" y="9327303"/>
                  <a:pt x="3590395" y="9537564"/>
                  <a:pt x="3376300" y="9526300"/>
                </a:cubicBezTo>
                <a:cubicBezTo>
                  <a:pt x="3162206" y="9515036"/>
                  <a:pt x="2816650" y="9608903"/>
                  <a:pt x="2572508" y="9691506"/>
                </a:cubicBezTo>
                <a:cubicBezTo>
                  <a:pt x="2324609" y="9774109"/>
                  <a:pt x="2087978" y="10078237"/>
                  <a:pt x="2057930" y="10265971"/>
                </a:cubicBezTo>
                <a:cubicBezTo>
                  <a:pt x="2027882" y="10457459"/>
                  <a:pt x="1892664" y="10611401"/>
                  <a:pt x="1979053" y="10277235"/>
                </a:cubicBezTo>
                <a:cubicBezTo>
                  <a:pt x="2042906" y="10048200"/>
                  <a:pt x="2328365" y="9683997"/>
                  <a:pt x="2598800" y="9372359"/>
                </a:cubicBezTo>
                <a:cubicBezTo>
                  <a:pt x="2392218" y="9421170"/>
                  <a:pt x="2103003" y="9432434"/>
                  <a:pt x="1723642" y="9338567"/>
                </a:cubicBezTo>
                <a:cubicBezTo>
                  <a:pt x="784632" y="9098268"/>
                  <a:pt x="506685" y="8557595"/>
                  <a:pt x="247518" y="8212165"/>
                </a:cubicBezTo>
                <a:cubicBezTo>
                  <a:pt x="-15404" y="7866735"/>
                  <a:pt x="-345936" y="6458732"/>
                  <a:pt x="886045" y="5689024"/>
                </a:cubicBezTo>
                <a:cubicBezTo>
                  <a:pt x="949898" y="5651477"/>
                  <a:pt x="1013751" y="5613931"/>
                  <a:pt x="1077604" y="5580139"/>
                </a:cubicBezTo>
                <a:cubicBezTo>
                  <a:pt x="979946" y="5505045"/>
                  <a:pt x="897314" y="5414933"/>
                  <a:pt x="833461" y="5302293"/>
                </a:cubicBezTo>
                <a:cubicBezTo>
                  <a:pt x="439077" y="4637716"/>
                  <a:pt x="780876" y="4247230"/>
                  <a:pt x="1156480" y="3920574"/>
                </a:cubicBezTo>
                <a:cubicBezTo>
                  <a:pt x="1528328" y="3593917"/>
                  <a:pt x="1900176" y="3706557"/>
                  <a:pt x="2170612" y="3958120"/>
                </a:cubicBezTo>
                <a:cubicBezTo>
                  <a:pt x="2441046" y="4213438"/>
                  <a:pt x="2403486" y="4603924"/>
                  <a:pt x="2275780" y="4757865"/>
                </a:cubicBezTo>
                <a:cubicBezTo>
                  <a:pt x="2144319" y="4911807"/>
                  <a:pt x="2042906" y="4829205"/>
                  <a:pt x="2114271" y="4690282"/>
                </a:cubicBezTo>
                <a:cubicBezTo>
                  <a:pt x="2189392" y="4547604"/>
                  <a:pt x="2155587" y="4363625"/>
                  <a:pt x="1960273" y="4040723"/>
                </a:cubicBezTo>
                <a:cubicBezTo>
                  <a:pt x="1761203" y="3721576"/>
                  <a:pt x="1194041" y="3988157"/>
                  <a:pt x="1269162" y="4036968"/>
                </a:cubicBezTo>
                <a:cubicBezTo>
                  <a:pt x="1344282" y="4085779"/>
                  <a:pt x="1261650" y="3980648"/>
                  <a:pt x="1577157" y="3939347"/>
                </a:cubicBezTo>
                <a:cubicBezTo>
                  <a:pt x="1892664" y="3898045"/>
                  <a:pt x="1870128" y="4190910"/>
                  <a:pt x="1903932" y="4299796"/>
                </a:cubicBezTo>
                <a:cubicBezTo>
                  <a:pt x="1937737" y="4404926"/>
                  <a:pt x="1903932" y="4367380"/>
                  <a:pt x="1821300" y="4344852"/>
                </a:cubicBezTo>
                <a:cubicBezTo>
                  <a:pt x="1734911" y="4326078"/>
                  <a:pt x="1674814" y="4412436"/>
                  <a:pt x="1498280" y="4247230"/>
                </a:cubicBezTo>
                <a:cubicBezTo>
                  <a:pt x="1321746" y="4078270"/>
                  <a:pt x="1118920" y="4213438"/>
                  <a:pt x="916094" y="4465001"/>
                </a:cubicBezTo>
                <a:cubicBezTo>
                  <a:pt x="1058823" y="4378644"/>
                  <a:pt x="1073848" y="4423700"/>
                  <a:pt x="1186529" y="4465001"/>
                </a:cubicBezTo>
                <a:cubicBezTo>
                  <a:pt x="653171" y="4626452"/>
                  <a:pt x="810925" y="5189653"/>
                  <a:pt x="1242869" y="5497536"/>
                </a:cubicBezTo>
                <a:cubicBezTo>
                  <a:pt x="1813788" y="5245973"/>
                  <a:pt x="2260756" y="5287274"/>
                  <a:pt x="2572508" y="5392405"/>
                </a:cubicBezTo>
                <a:cubicBezTo>
                  <a:pt x="2842943" y="5107050"/>
                  <a:pt x="3008208" y="4663998"/>
                  <a:pt x="3090842" y="4232211"/>
                </a:cubicBezTo>
                <a:cubicBezTo>
                  <a:pt x="3233571" y="3481277"/>
                  <a:pt x="2854211" y="2816699"/>
                  <a:pt x="2730262" y="2628966"/>
                </a:cubicBezTo>
                <a:cubicBezTo>
                  <a:pt x="2606312" y="2441232"/>
                  <a:pt x="2538704" y="2452496"/>
                  <a:pt x="2786602" y="2963132"/>
                </a:cubicBezTo>
                <a:cubicBezTo>
                  <a:pt x="3038257" y="3473767"/>
                  <a:pt x="2895527" y="3774141"/>
                  <a:pt x="2794114" y="3909309"/>
                </a:cubicBezTo>
                <a:cubicBezTo>
                  <a:pt x="2692701" y="4040723"/>
                  <a:pt x="2625092" y="4040723"/>
                  <a:pt x="2730262" y="3928083"/>
                </a:cubicBezTo>
                <a:cubicBezTo>
                  <a:pt x="2839187" y="3815442"/>
                  <a:pt x="2865479" y="3631463"/>
                  <a:pt x="2643872" y="3379901"/>
                </a:cubicBezTo>
                <a:cubicBezTo>
                  <a:pt x="2418510" y="3128337"/>
                  <a:pt x="2441046" y="2940604"/>
                  <a:pt x="2358414" y="2482534"/>
                </a:cubicBezTo>
                <a:cubicBezTo>
                  <a:pt x="2272024" y="2020709"/>
                  <a:pt x="1847592" y="1847994"/>
                  <a:pt x="1734911" y="1742863"/>
                </a:cubicBezTo>
                <a:cubicBezTo>
                  <a:pt x="1618473" y="1633977"/>
                  <a:pt x="1498280" y="1716580"/>
                  <a:pt x="1693594" y="1844239"/>
                </a:cubicBezTo>
                <a:cubicBezTo>
                  <a:pt x="1892664" y="1968143"/>
                  <a:pt x="1964029" y="2122085"/>
                  <a:pt x="1840080" y="2429968"/>
                </a:cubicBezTo>
                <a:cubicBezTo>
                  <a:pt x="1716130" y="2737851"/>
                  <a:pt x="1408135" y="2681531"/>
                  <a:pt x="1434427" y="2888038"/>
                </a:cubicBezTo>
                <a:cubicBezTo>
                  <a:pt x="1460720" y="3090791"/>
                  <a:pt x="1348038" y="3049489"/>
                  <a:pt x="1269162" y="2745361"/>
                </a:cubicBezTo>
                <a:cubicBezTo>
                  <a:pt x="1190285" y="2437477"/>
                  <a:pt x="1464476" y="2456251"/>
                  <a:pt x="1498280" y="2144613"/>
                </a:cubicBezTo>
                <a:cubicBezTo>
                  <a:pt x="1528328" y="1836730"/>
                  <a:pt x="1254137" y="1724090"/>
                  <a:pt x="919850" y="1660260"/>
                </a:cubicBezTo>
                <a:cubicBezTo>
                  <a:pt x="461613" y="1573902"/>
                  <a:pt x="273811" y="1269774"/>
                  <a:pt x="138593" y="958136"/>
                </a:cubicBezTo>
                <a:cubicBezTo>
                  <a:pt x="15348" y="673016"/>
                  <a:pt x="116585" y="288895"/>
                  <a:pt x="563005" y="266744"/>
                </a:cubicBezTo>
                <a:close/>
                <a:moveTo>
                  <a:pt x="2197547" y="147"/>
                </a:moveTo>
                <a:cubicBezTo>
                  <a:pt x="2254164" y="1299"/>
                  <a:pt x="2300021" y="9175"/>
                  <a:pt x="2328187" y="23255"/>
                </a:cubicBezTo>
                <a:cubicBezTo>
                  <a:pt x="2482159" y="98347"/>
                  <a:pt x="2380763" y="38273"/>
                  <a:pt x="2121639" y="42028"/>
                </a:cubicBezTo>
                <a:cubicBezTo>
                  <a:pt x="1858760" y="45783"/>
                  <a:pt x="1933868" y="349908"/>
                  <a:pt x="1907580" y="470056"/>
                </a:cubicBezTo>
                <a:cubicBezTo>
                  <a:pt x="1881292" y="590204"/>
                  <a:pt x="1881292" y="740390"/>
                  <a:pt x="1580859" y="785445"/>
                </a:cubicBezTo>
                <a:cubicBezTo>
                  <a:pt x="1276670" y="826746"/>
                  <a:pt x="1370555" y="1097080"/>
                  <a:pt x="1633434" y="973177"/>
                </a:cubicBezTo>
                <a:cubicBezTo>
                  <a:pt x="1896314" y="849274"/>
                  <a:pt x="2230546" y="394963"/>
                  <a:pt x="2651153" y="687825"/>
                </a:cubicBezTo>
                <a:cubicBezTo>
                  <a:pt x="3068004" y="980686"/>
                  <a:pt x="3327128" y="1183436"/>
                  <a:pt x="3728958" y="1048269"/>
                </a:cubicBezTo>
                <a:cubicBezTo>
                  <a:pt x="4134543" y="909348"/>
                  <a:pt x="4018125" y="976931"/>
                  <a:pt x="3774023" y="1153399"/>
                </a:cubicBezTo>
                <a:cubicBezTo>
                  <a:pt x="3529920" y="1329867"/>
                  <a:pt x="3007918" y="1386186"/>
                  <a:pt x="2553512" y="1160908"/>
                </a:cubicBezTo>
                <a:cubicBezTo>
                  <a:pt x="2099106" y="935631"/>
                  <a:pt x="1764874" y="1100834"/>
                  <a:pt x="2110372" y="1179682"/>
                </a:cubicBezTo>
                <a:cubicBezTo>
                  <a:pt x="2455871" y="1258529"/>
                  <a:pt x="2850190" y="1337376"/>
                  <a:pt x="3041716" y="1498825"/>
                </a:cubicBezTo>
                <a:cubicBezTo>
                  <a:pt x="3233242" y="1664029"/>
                  <a:pt x="3469834" y="1423733"/>
                  <a:pt x="3683892" y="1607710"/>
                </a:cubicBezTo>
                <a:cubicBezTo>
                  <a:pt x="3894196" y="1787932"/>
                  <a:pt x="4168342" y="1739122"/>
                  <a:pt x="4265982" y="1694066"/>
                </a:cubicBezTo>
                <a:cubicBezTo>
                  <a:pt x="4363623" y="1649011"/>
                  <a:pt x="4341091" y="1697821"/>
                  <a:pt x="4247205" y="1784177"/>
                </a:cubicBezTo>
                <a:cubicBezTo>
                  <a:pt x="4153320" y="1870534"/>
                  <a:pt x="3905462" y="2095812"/>
                  <a:pt x="3586252" y="1874289"/>
                </a:cubicBezTo>
                <a:cubicBezTo>
                  <a:pt x="3267041" y="1656520"/>
                  <a:pt x="3387214" y="1870534"/>
                  <a:pt x="3544942" y="1934363"/>
                </a:cubicBezTo>
                <a:cubicBezTo>
                  <a:pt x="3702670" y="1994437"/>
                  <a:pt x="3958038" y="2193433"/>
                  <a:pt x="4202140" y="2193433"/>
                </a:cubicBezTo>
                <a:cubicBezTo>
                  <a:pt x="4442487" y="2193433"/>
                  <a:pt x="4761698" y="2606442"/>
                  <a:pt x="5035843" y="2602688"/>
                </a:cubicBezTo>
                <a:cubicBezTo>
                  <a:pt x="5309988" y="2598933"/>
                  <a:pt x="5073397" y="2655252"/>
                  <a:pt x="4956980" y="2677780"/>
                </a:cubicBezTo>
                <a:cubicBezTo>
                  <a:pt x="4840562" y="2700308"/>
                  <a:pt x="4525106" y="2685289"/>
                  <a:pt x="4258472" y="2505067"/>
                </a:cubicBezTo>
                <a:cubicBezTo>
                  <a:pt x="3991837" y="2321090"/>
                  <a:pt x="4081967" y="2520086"/>
                  <a:pt x="4232184" y="2595178"/>
                </a:cubicBezTo>
                <a:cubicBezTo>
                  <a:pt x="4378645" y="2674026"/>
                  <a:pt x="4525106" y="2827966"/>
                  <a:pt x="4776719" y="2760382"/>
                </a:cubicBezTo>
                <a:cubicBezTo>
                  <a:pt x="5028332" y="2692799"/>
                  <a:pt x="5381342" y="2884285"/>
                  <a:pt x="5512781" y="3139600"/>
                </a:cubicBezTo>
                <a:cubicBezTo>
                  <a:pt x="5647976" y="3398669"/>
                  <a:pt x="5907100" y="3297295"/>
                  <a:pt x="5993474" y="3210938"/>
                </a:cubicBezTo>
                <a:cubicBezTo>
                  <a:pt x="6079849" y="3124582"/>
                  <a:pt x="6117404" y="3158373"/>
                  <a:pt x="5997230" y="3267258"/>
                </a:cubicBezTo>
                <a:cubicBezTo>
                  <a:pt x="5877056" y="3376142"/>
                  <a:pt x="5820726" y="3432462"/>
                  <a:pt x="5689286" y="3451235"/>
                </a:cubicBezTo>
                <a:cubicBezTo>
                  <a:pt x="5561602" y="3466253"/>
                  <a:pt x="5591645" y="3503800"/>
                  <a:pt x="5696796" y="3500045"/>
                </a:cubicBezTo>
                <a:cubicBezTo>
                  <a:pt x="5798193" y="3496290"/>
                  <a:pt x="5944654" y="3575137"/>
                  <a:pt x="6034784" y="3732832"/>
                </a:cubicBezTo>
                <a:cubicBezTo>
                  <a:pt x="6124914" y="3890526"/>
                  <a:pt x="6384038" y="3995657"/>
                  <a:pt x="6650673" y="4025693"/>
                </a:cubicBezTo>
                <a:cubicBezTo>
                  <a:pt x="6917308" y="4055730"/>
                  <a:pt x="6977394" y="3920564"/>
                  <a:pt x="7101323" y="3819189"/>
                </a:cubicBezTo>
                <a:cubicBezTo>
                  <a:pt x="7225252" y="3714059"/>
                  <a:pt x="7416778" y="3710304"/>
                  <a:pt x="7612060" y="3646476"/>
                </a:cubicBezTo>
                <a:cubicBezTo>
                  <a:pt x="7803586" y="3578892"/>
                  <a:pt x="7908738" y="3383651"/>
                  <a:pt x="7968824" y="3274767"/>
                </a:cubicBezTo>
                <a:cubicBezTo>
                  <a:pt x="8040178" y="3139600"/>
                  <a:pt x="8126552" y="3150864"/>
                  <a:pt x="8013890" y="3304804"/>
                </a:cubicBezTo>
                <a:cubicBezTo>
                  <a:pt x="7904982" y="3458744"/>
                  <a:pt x="7814852" y="3627702"/>
                  <a:pt x="7604549" y="3822943"/>
                </a:cubicBezTo>
                <a:cubicBezTo>
                  <a:pt x="7390490" y="4018184"/>
                  <a:pt x="7063768" y="4157105"/>
                  <a:pt x="6699493" y="4097031"/>
                </a:cubicBezTo>
                <a:cubicBezTo>
                  <a:pt x="6331462" y="4036957"/>
                  <a:pt x="6447880" y="4175879"/>
                  <a:pt x="6091116" y="4066994"/>
                </a:cubicBezTo>
                <a:cubicBezTo>
                  <a:pt x="5738106" y="3961865"/>
                  <a:pt x="5366320" y="3383651"/>
                  <a:pt x="4990778" y="3150864"/>
                </a:cubicBezTo>
                <a:cubicBezTo>
                  <a:pt x="4611481" y="2914322"/>
                  <a:pt x="5047110" y="3282276"/>
                  <a:pt x="5159772" y="3391160"/>
                </a:cubicBezTo>
                <a:cubicBezTo>
                  <a:pt x="5272434" y="3500045"/>
                  <a:pt x="5456450" y="3702795"/>
                  <a:pt x="5535314" y="3931828"/>
                </a:cubicBezTo>
                <a:cubicBezTo>
                  <a:pt x="5614178" y="4157105"/>
                  <a:pt x="5783171" y="4198407"/>
                  <a:pt x="5494004" y="4149596"/>
                </a:cubicBezTo>
                <a:cubicBezTo>
                  <a:pt x="5204837" y="4097031"/>
                  <a:pt x="5118462" y="3943091"/>
                  <a:pt x="5321255" y="4224689"/>
                </a:cubicBezTo>
                <a:cubicBezTo>
                  <a:pt x="5524048" y="4506287"/>
                  <a:pt x="5704308" y="4397402"/>
                  <a:pt x="5925877" y="4742828"/>
                </a:cubicBezTo>
                <a:cubicBezTo>
                  <a:pt x="6147447" y="5084499"/>
                  <a:pt x="5985964" y="4851712"/>
                  <a:pt x="5779416" y="4889259"/>
                </a:cubicBezTo>
                <a:cubicBezTo>
                  <a:pt x="5572868" y="4926805"/>
                  <a:pt x="5494004" y="4724055"/>
                  <a:pt x="5460206" y="4615171"/>
                </a:cubicBezTo>
                <a:cubicBezTo>
                  <a:pt x="5426406" y="4510041"/>
                  <a:pt x="5418896" y="4581379"/>
                  <a:pt x="5475227" y="4716546"/>
                </a:cubicBezTo>
                <a:cubicBezTo>
                  <a:pt x="5531558" y="4847958"/>
                  <a:pt x="5614178" y="5050708"/>
                  <a:pt x="5888323" y="5178365"/>
                </a:cubicBezTo>
                <a:cubicBezTo>
                  <a:pt x="6166224" y="5306023"/>
                  <a:pt x="6192512" y="5069481"/>
                  <a:pt x="6590586" y="5230930"/>
                </a:cubicBezTo>
                <a:cubicBezTo>
                  <a:pt x="6984905" y="5396134"/>
                  <a:pt x="6601852" y="5313532"/>
                  <a:pt x="6391549" y="5388625"/>
                </a:cubicBezTo>
                <a:cubicBezTo>
                  <a:pt x="6185001" y="5459963"/>
                  <a:pt x="5572868" y="5433680"/>
                  <a:pt x="5313744" y="4682754"/>
                </a:cubicBezTo>
                <a:cubicBezTo>
                  <a:pt x="5050864" y="3931828"/>
                  <a:pt x="4438732" y="2643988"/>
                  <a:pt x="3131846" y="1806705"/>
                </a:cubicBezTo>
                <a:cubicBezTo>
                  <a:pt x="1824961" y="965668"/>
                  <a:pt x="1449419" y="1224737"/>
                  <a:pt x="1103920" y="1059533"/>
                </a:cubicBezTo>
                <a:cubicBezTo>
                  <a:pt x="758422" y="890575"/>
                  <a:pt x="371614" y="789200"/>
                  <a:pt x="548119" y="473811"/>
                </a:cubicBezTo>
                <a:cubicBezTo>
                  <a:pt x="484277" y="781691"/>
                  <a:pt x="833530" y="931876"/>
                  <a:pt x="1017546" y="830501"/>
                </a:cubicBezTo>
                <a:cubicBezTo>
                  <a:pt x="1201561" y="729126"/>
                  <a:pt x="1314224" y="766672"/>
                  <a:pt x="1419376" y="406227"/>
                </a:cubicBezTo>
                <a:cubicBezTo>
                  <a:pt x="1504811" y="116416"/>
                  <a:pt x="1952205" y="-4846"/>
                  <a:pt x="2197547" y="147"/>
                </a:cubicBezTo>
                <a:close/>
              </a:path>
            </a:pathLst>
          </a:custGeom>
          <a:solidFill>
            <a:srgbClr val="FEBDBD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6C8EAE-AB47-4D6A-A660-6EA2828CB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993"/>
            <a:ext cx="5275385" cy="2967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D26340-CEBF-45D8-AE4A-51C10B8A5CDE}"/>
              </a:ext>
            </a:extLst>
          </p:cNvPr>
          <p:cNvSpPr txBox="1"/>
          <p:nvPr/>
        </p:nvSpPr>
        <p:spPr>
          <a:xfrm>
            <a:off x="5741866" y="2066192"/>
            <a:ext cx="551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This is my family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 my lovely mother, my strong father and my narcissistic brother. I sincerely love my family, home is my eternal </a:t>
            </a:r>
            <a:r>
              <a:rPr lang="en-US" altLang="zh-CN" dirty="0" err="1">
                <a:latin typeface="Comic Sans MS" panose="030F0702030302020204" pitchFamily="66" charset="0"/>
              </a:rPr>
              <a:t>harbour</a:t>
            </a:r>
            <a:r>
              <a:rPr lang="en-US" altLang="zh-CN" dirty="0">
                <a:latin typeface="Comic Sans MS" panose="030F0702030302020204" pitchFamily="66" charset="0"/>
              </a:rPr>
              <a:t>, is my most precious thing.</a:t>
            </a: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A72DC-A93A-4697-835B-7BE053F84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249" y="3297760"/>
            <a:ext cx="1928813" cy="3429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70A54B-C5A2-4E01-B2EC-39B5D8B3FFF4}"/>
              </a:ext>
            </a:extLst>
          </p:cNvPr>
          <p:cNvSpPr txBox="1"/>
          <p:nvPr/>
        </p:nvSpPr>
        <p:spPr>
          <a:xfrm>
            <a:off x="2885243" y="4971149"/>
            <a:ext cx="6365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I am a girl who loves her family very much. No matter where I am, my family and my family will always be the most concerned in my heart.</a:t>
            </a:r>
            <a:endParaRPr lang="zh-CN" altLang="en-US" dirty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66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 p14:presetBounceEnd="5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8000" fill="hold" grpId="0" nodeType="withEffect" p14:presetBounceEnd="5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animBg="1"/>
          <p:bldP spid="2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8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8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28" grpId="0" animBg="1"/>
          <p:bldP spid="29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hobby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1CE09F-2364-4475-8346-79F007921D6A}"/>
              </a:ext>
            </a:extLst>
          </p:cNvPr>
          <p:cNvGrpSpPr/>
          <p:nvPr/>
        </p:nvGrpSpPr>
        <p:grpSpPr>
          <a:xfrm>
            <a:off x="1020128" y="2202815"/>
            <a:ext cx="10056812" cy="1677988"/>
            <a:chOff x="1020128" y="2202815"/>
            <a:chExt cx="10056812" cy="1677988"/>
          </a:xfrm>
        </p:grpSpPr>
        <p:sp>
          <p:nvSpPr>
            <p:cNvPr id="4" name="任意多边形 15">
              <a:extLst>
                <a:ext uri="{FF2B5EF4-FFF2-40B4-BE49-F238E27FC236}">
                  <a16:creationId xmlns:a16="http://schemas.microsoft.com/office/drawing/2014/main" id="{551AD43C-E010-4F89-B893-C9481BD9E0C8}"/>
                </a:ext>
              </a:extLst>
            </p:cNvPr>
            <p:cNvSpPr/>
            <p:nvPr/>
          </p:nvSpPr>
          <p:spPr>
            <a:xfrm>
              <a:off x="1020128" y="2202815"/>
              <a:ext cx="4964112" cy="1677988"/>
            </a:xfrm>
            <a:custGeom>
              <a:avLst/>
              <a:gdLst>
                <a:gd name="txL" fmla="*/ 0 w 4963098"/>
                <a:gd name="txT" fmla="*/ 0 h 1676733"/>
                <a:gd name="txR" fmla="*/ 4963098 w 4963098"/>
                <a:gd name="txB" fmla="*/ 1676733 h 1676733"/>
              </a:gdLst>
              <a:ahLst/>
              <a:cxnLst>
                <a:cxn ang="0">
                  <a:pos x="4963098" y="0"/>
                </a:cxn>
                <a:cxn ang="0">
                  <a:pos x="4963098" y="529569"/>
                </a:cxn>
                <a:cxn ang="0">
                  <a:pos x="4904851" y="532510"/>
                </a:cxn>
                <a:cxn ang="0">
                  <a:pos x="3822718" y="1614644"/>
                </a:cxn>
                <a:cxn ang="0">
                  <a:pos x="3819744" y="1673539"/>
                </a:cxn>
                <a:cxn ang="0">
                  <a:pos x="3461656" y="1673539"/>
                </a:cxn>
                <a:cxn ang="0">
                  <a:pos x="3461656" y="1676733"/>
                </a:cxn>
                <a:cxn ang="0">
                  <a:pos x="0" y="1676733"/>
                </a:cxn>
                <a:cxn ang="0">
                  <a:pos x="0" y="1210789"/>
                </a:cxn>
                <a:cxn ang="0">
                  <a:pos x="3317336" y="1210789"/>
                </a:cxn>
                <a:cxn ang="0">
                  <a:pos x="3397184" y="997304"/>
                </a:cxn>
                <a:cxn ang="0">
                  <a:pos x="4798481" y="8312"/>
                </a:cxn>
              </a:cxnLst>
              <a:rect l="txL" t="txT" r="txR" b="txB"/>
              <a:pathLst>
                <a:path w="4963098" h="1676733">
                  <a:moveTo>
                    <a:pt x="4963098" y="0"/>
                  </a:moveTo>
                  <a:lnTo>
                    <a:pt x="4963098" y="529569"/>
                  </a:lnTo>
                  <a:lnTo>
                    <a:pt x="4904851" y="532510"/>
                  </a:lnTo>
                  <a:cubicBezTo>
                    <a:pt x="4334273" y="590456"/>
                    <a:pt x="3880663" y="1044066"/>
                    <a:pt x="3822718" y="1614644"/>
                  </a:cubicBezTo>
                  <a:lnTo>
                    <a:pt x="3819744" y="1673539"/>
                  </a:lnTo>
                  <a:lnTo>
                    <a:pt x="3461656" y="1673539"/>
                  </a:lnTo>
                  <a:lnTo>
                    <a:pt x="3461656" y="1676733"/>
                  </a:lnTo>
                  <a:lnTo>
                    <a:pt x="0" y="1676733"/>
                  </a:lnTo>
                  <a:lnTo>
                    <a:pt x="0" y="1210789"/>
                  </a:lnTo>
                  <a:lnTo>
                    <a:pt x="3317336" y="1210789"/>
                  </a:lnTo>
                  <a:lnTo>
                    <a:pt x="3397184" y="997304"/>
                  </a:lnTo>
                  <a:cubicBezTo>
                    <a:pt x="3653890" y="458266"/>
                    <a:pt x="4178296" y="71296"/>
                    <a:pt x="4798481" y="8312"/>
                  </a:cubicBezTo>
                  <a:close/>
                </a:path>
              </a:pathLst>
            </a:custGeom>
            <a:solidFill>
              <a:srgbClr val="FEDADA"/>
            </a:solidFill>
            <a:ln w="12700">
              <a:noFill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任意多边形 16">
              <a:extLst>
                <a:ext uri="{FF2B5EF4-FFF2-40B4-BE49-F238E27FC236}">
                  <a16:creationId xmlns:a16="http://schemas.microsoft.com/office/drawing/2014/main" id="{AF7575FE-9C5B-4382-A139-CB9B45DFF2A6}"/>
                </a:ext>
              </a:extLst>
            </p:cNvPr>
            <p:cNvSpPr/>
            <p:nvPr/>
          </p:nvSpPr>
          <p:spPr>
            <a:xfrm rot="-10800000" flipV="1">
              <a:off x="6130290" y="2205990"/>
              <a:ext cx="4946650" cy="1673225"/>
            </a:xfrm>
            <a:custGeom>
              <a:avLst/>
              <a:gdLst>
                <a:gd name="txL" fmla="*/ 0 w 4946769"/>
                <a:gd name="txT" fmla="*/ 0 h 1673539"/>
                <a:gd name="txR" fmla="*/ 4946769 w 4946769"/>
                <a:gd name="txB" fmla="*/ 1673539 h 1673539"/>
              </a:gdLst>
              <a:ahLst/>
              <a:cxnLst>
                <a:cxn ang="0">
                  <a:pos x="4946769" y="0"/>
                </a:cxn>
                <a:cxn ang="0">
                  <a:pos x="4782152" y="8312"/>
                </a:cxn>
                <a:cxn ang="0">
                  <a:pos x="3380855" y="997304"/>
                </a:cxn>
                <a:cxn ang="0">
                  <a:pos x="3303396" y="1204401"/>
                </a:cxn>
                <a:cxn ang="0">
                  <a:pos x="0" y="1204401"/>
                </a:cxn>
                <a:cxn ang="0">
                  <a:pos x="0" y="1670345"/>
                </a:cxn>
                <a:cxn ang="0">
                  <a:pos x="3215503" y="1670345"/>
                </a:cxn>
                <a:cxn ang="0">
                  <a:pos x="3215352" y="1673539"/>
                </a:cxn>
                <a:cxn ang="0">
                  <a:pos x="3803415" y="1673539"/>
                </a:cxn>
                <a:cxn ang="0">
                  <a:pos x="3806389" y="1614644"/>
                </a:cxn>
                <a:cxn ang="0">
                  <a:pos x="4888522" y="532510"/>
                </a:cxn>
                <a:cxn ang="0">
                  <a:pos x="4946769" y="529569"/>
                </a:cxn>
              </a:cxnLst>
              <a:rect l="txL" t="txT" r="txR" b="txB"/>
              <a:pathLst>
                <a:path w="4946769" h="1673539">
                  <a:moveTo>
                    <a:pt x="4946769" y="0"/>
                  </a:moveTo>
                  <a:lnTo>
                    <a:pt x="4782152" y="8312"/>
                  </a:lnTo>
                  <a:cubicBezTo>
                    <a:pt x="4161967" y="71296"/>
                    <a:pt x="3637561" y="458266"/>
                    <a:pt x="3380855" y="997304"/>
                  </a:cubicBezTo>
                  <a:lnTo>
                    <a:pt x="3303396" y="1204401"/>
                  </a:lnTo>
                  <a:lnTo>
                    <a:pt x="0" y="1204401"/>
                  </a:lnTo>
                  <a:lnTo>
                    <a:pt x="0" y="1670345"/>
                  </a:lnTo>
                  <a:lnTo>
                    <a:pt x="3215503" y="1670345"/>
                  </a:lnTo>
                  <a:lnTo>
                    <a:pt x="3215352" y="1673539"/>
                  </a:lnTo>
                  <a:lnTo>
                    <a:pt x="3803415" y="1673539"/>
                  </a:lnTo>
                  <a:lnTo>
                    <a:pt x="3806389" y="1614644"/>
                  </a:lnTo>
                  <a:cubicBezTo>
                    <a:pt x="3864334" y="1044066"/>
                    <a:pt x="4317944" y="590456"/>
                    <a:pt x="4888522" y="532510"/>
                  </a:cubicBezTo>
                  <a:lnTo>
                    <a:pt x="4946769" y="529569"/>
                  </a:lnTo>
                  <a:close/>
                </a:path>
              </a:pathLst>
            </a:custGeom>
            <a:solidFill>
              <a:srgbClr val="69ACD1"/>
            </a:solidFill>
            <a:ln w="12700">
              <a:noFill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dirty="0">
                <a:solidFill>
                  <a:srgbClr val="4A97B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3" name="KSO_Shape">
            <a:extLst>
              <a:ext uri="{FF2B5EF4-FFF2-40B4-BE49-F238E27FC236}">
                <a16:creationId xmlns:a16="http://schemas.microsoft.com/office/drawing/2014/main" id="{5692BCD7-1071-4A87-A2E6-B5A32D41B673}"/>
              </a:ext>
            </a:extLst>
          </p:cNvPr>
          <p:cNvSpPr>
            <a:spLocks/>
          </p:cNvSpPr>
          <p:nvPr/>
        </p:nvSpPr>
        <p:spPr bwMode="auto">
          <a:xfrm>
            <a:off x="4676948" y="1478120"/>
            <a:ext cx="2949578" cy="2949578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5F3803-7B20-4393-A145-F41CE3DD3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8" y="1090511"/>
            <a:ext cx="3117985" cy="23384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B85B97-9AC3-49B4-8BF1-675055D7F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28" y="3853234"/>
            <a:ext cx="3942566" cy="29569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49C47A-4612-4146-8EA8-647190DAD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54" y="1090511"/>
            <a:ext cx="3117986" cy="23384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42B1D8C-3832-4F6A-B0E8-2FAF9F748184}"/>
              </a:ext>
            </a:extLst>
          </p:cNvPr>
          <p:cNvSpPr txBox="1"/>
          <p:nvPr/>
        </p:nvSpPr>
        <p:spPr>
          <a:xfrm>
            <a:off x="4676948" y="541910"/>
            <a:ext cx="35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Basketball and Friends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0CD7AF-8A6B-4AA4-B3B0-0E61BB300A98}"/>
              </a:ext>
            </a:extLst>
          </p:cNvPr>
          <p:cNvSpPr txBox="1"/>
          <p:nvPr/>
        </p:nvSpPr>
        <p:spPr>
          <a:xfrm>
            <a:off x="8332177" y="4216755"/>
            <a:ext cx="3859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I like basketball very much. Because of this I make many good </a:t>
            </a:r>
            <a:r>
              <a:rPr lang="en-US" altLang="zh-CN" dirty="0" err="1">
                <a:latin typeface="Comic Sans MS" panose="030F0702030302020204" pitchFamily="66" charset="0"/>
              </a:rPr>
              <a:t>friends,we</a:t>
            </a:r>
            <a:r>
              <a:rPr lang="en-US" altLang="zh-CN" dirty="0">
                <a:latin typeface="Comic Sans MS" panose="030F0702030302020204" pitchFamily="66" charset="0"/>
              </a:rPr>
              <a:t> often play the basketball together.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47D713-AA89-4BC8-B436-55DE3DBA9640}"/>
              </a:ext>
            </a:extLst>
          </p:cNvPr>
          <p:cNvSpPr/>
          <p:nvPr/>
        </p:nvSpPr>
        <p:spPr>
          <a:xfrm>
            <a:off x="8464927" y="5552521"/>
            <a:ext cx="3612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atin typeface="Comic Sans MS" panose="030F0702030302020204" pitchFamily="66" charset="0"/>
              </a:rPr>
              <a:t>(*^▽^*)</a:t>
            </a:r>
            <a:endParaRPr lang="zh-CN" altLang="en-US" sz="7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8BD8CE-9B3A-45EF-94F7-9FF95923B02E}"/>
              </a:ext>
            </a:extLst>
          </p:cNvPr>
          <p:cNvSpPr txBox="1"/>
          <p:nvPr/>
        </p:nvSpPr>
        <p:spPr>
          <a:xfrm>
            <a:off x="361433" y="3693502"/>
            <a:ext cx="3582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>
                <a:latin typeface="Comic Sans MS" panose="030F0702030302020204" pitchFamily="66" charset="0"/>
              </a:rPr>
              <a:t>My greatest interest is basketball. I really love basketball. That's what makes me the captain of the women's basketball team of the Software Institute. I love this position and I'm faithful to it.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3200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6021AC-0762-4F3B-844A-A5A91EDE0C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Basketball training</a:t>
            </a:r>
          </a:p>
          <a:p>
            <a:br>
              <a:rPr lang="en-US" altLang="zh-CN" dirty="0"/>
            </a:br>
            <a:endParaRPr lang="en-US" altLang="zh-CN" dirty="0"/>
          </a:p>
        </p:txBody>
      </p:sp>
      <p:pic>
        <p:nvPicPr>
          <p:cNvPr id="3" name="1555335415931">
            <a:hlinkClick r:id="" action="ppaction://media"/>
            <a:extLst>
              <a:ext uri="{FF2B5EF4-FFF2-40B4-BE49-F238E27FC236}">
                <a16:creationId xmlns:a16="http://schemas.microsoft.com/office/drawing/2014/main" id="{12B46A55-D883-4E06-B2F0-B76657E0D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6594" y="62144"/>
            <a:ext cx="38862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6B9D58-3B53-4002-B8DA-C6BFFD5453C5}"/>
              </a:ext>
            </a:extLst>
          </p:cNvPr>
          <p:cNvSpPr txBox="1"/>
          <p:nvPr/>
        </p:nvSpPr>
        <p:spPr>
          <a:xfrm>
            <a:off x="1513539" y="2844813"/>
            <a:ext cx="271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This is our training video. Please enjoy it.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775FD5-9214-4E24-860A-D7D940040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2131" y="489055"/>
            <a:ext cx="4737100" cy="46990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My friend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1CE09F-2364-4475-8346-79F007921D6A}"/>
              </a:ext>
            </a:extLst>
          </p:cNvPr>
          <p:cNvGrpSpPr/>
          <p:nvPr/>
        </p:nvGrpSpPr>
        <p:grpSpPr>
          <a:xfrm>
            <a:off x="1020128" y="2202815"/>
            <a:ext cx="10056812" cy="1677988"/>
            <a:chOff x="1020128" y="2202815"/>
            <a:chExt cx="10056812" cy="1677988"/>
          </a:xfrm>
        </p:grpSpPr>
        <p:sp>
          <p:nvSpPr>
            <p:cNvPr id="4" name="任意多边形 15">
              <a:extLst>
                <a:ext uri="{FF2B5EF4-FFF2-40B4-BE49-F238E27FC236}">
                  <a16:creationId xmlns:a16="http://schemas.microsoft.com/office/drawing/2014/main" id="{551AD43C-E010-4F89-B893-C9481BD9E0C8}"/>
                </a:ext>
              </a:extLst>
            </p:cNvPr>
            <p:cNvSpPr/>
            <p:nvPr/>
          </p:nvSpPr>
          <p:spPr>
            <a:xfrm>
              <a:off x="1020128" y="2202815"/>
              <a:ext cx="4964112" cy="1677988"/>
            </a:xfrm>
            <a:custGeom>
              <a:avLst/>
              <a:gdLst>
                <a:gd name="txL" fmla="*/ 0 w 4963098"/>
                <a:gd name="txT" fmla="*/ 0 h 1676733"/>
                <a:gd name="txR" fmla="*/ 4963098 w 4963098"/>
                <a:gd name="txB" fmla="*/ 1676733 h 1676733"/>
              </a:gdLst>
              <a:ahLst/>
              <a:cxnLst>
                <a:cxn ang="0">
                  <a:pos x="4963098" y="0"/>
                </a:cxn>
                <a:cxn ang="0">
                  <a:pos x="4963098" y="529569"/>
                </a:cxn>
                <a:cxn ang="0">
                  <a:pos x="4904851" y="532510"/>
                </a:cxn>
                <a:cxn ang="0">
                  <a:pos x="3822718" y="1614644"/>
                </a:cxn>
                <a:cxn ang="0">
                  <a:pos x="3819744" y="1673539"/>
                </a:cxn>
                <a:cxn ang="0">
                  <a:pos x="3461656" y="1673539"/>
                </a:cxn>
                <a:cxn ang="0">
                  <a:pos x="3461656" y="1676733"/>
                </a:cxn>
                <a:cxn ang="0">
                  <a:pos x="0" y="1676733"/>
                </a:cxn>
                <a:cxn ang="0">
                  <a:pos x="0" y="1210789"/>
                </a:cxn>
                <a:cxn ang="0">
                  <a:pos x="3317336" y="1210789"/>
                </a:cxn>
                <a:cxn ang="0">
                  <a:pos x="3397184" y="997304"/>
                </a:cxn>
                <a:cxn ang="0">
                  <a:pos x="4798481" y="8312"/>
                </a:cxn>
              </a:cxnLst>
              <a:rect l="txL" t="txT" r="txR" b="txB"/>
              <a:pathLst>
                <a:path w="4963098" h="1676733">
                  <a:moveTo>
                    <a:pt x="4963098" y="0"/>
                  </a:moveTo>
                  <a:lnTo>
                    <a:pt x="4963098" y="529569"/>
                  </a:lnTo>
                  <a:lnTo>
                    <a:pt x="4904851" y="532510"/>
                  </a:lnTo>
                  <a:cubicBezTo>
                    <a:pt x="4334273" y="590456"/>
                    <a:pt x="3880663" y="1044066"/>
                    <a:pt x="3822718" y="1614644"/>
                  </a:cubicBezTo>
                  <a:lnTo>
                    <a:pt x="3819744" y="1673539"/>
                  </a:lnTo>
                  <a:lnTo>
                    <a:pt x="3461656" y="1673539"/>
                  </a:lnTo>
                  <a:lnTo>
                    <a:pt x="3461656" y="1676733"/>
                  </a:lnTo>
                  <a:lnTo>
                    <a:pt x="0" y="1676733"/>
                  </a:lnTo>
                  <a:lnTo>
                    <a:pt x="0" y="1210789"/>
                  </a:lnTo>
                  <a:lnTo>
                    <a:pt x="3317336" y="1210789"/>
                  </a:lnTo>
                  <a:lnTo>
                    <a:pt x="3397184" y="997304"/>
                  </a:lnTo>
                  <a:cubicBezTo>
                    <a:pt x="3653890" y="458266"/>
                    <a:pt x="4178296" y="71296"/>
                    <a:pt x="4798481" y="8312"/>
                  </a:cubicBezTo>
                  <a:close/>
                </a:path>
              </a:pathLst>
            </a:custGeom>
            <a:solidFill>
              <a:srgbClr val="FEDADA"/>
            </a:solidFill>
            <a:ln w="12700">
              <a:noFill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任意多边形 16">
              <a:extLst>
                <a:ext uri="{FF2B5EF4-FFF2-40B4-BE49-F238E27FC236}">
                  <a16:creationId xmlns:a16="http://schemas.microsoft.com/office/drawing/2014/main" id="{AF7575FE-9C5B-4382-A139-CB9B45DFF2A6}"/>
                </a:ext>
              </a:extLst>
            </p:cNvPr>
            <p:cNvSpPr/>
            <p:nvPr/>
          </p:nvSpPr>
          <p:spPr>
            <a:xfrm rot="-10800000" flipV="1">
              <a:off x="6130290" y="2205990"/>
              <a:ext cx="4946650" cy="1673225"/>
            </a:xfrm>
            <a:custGeom>
              <a:avLst/>
              <a:gdLst>
                <a:gd name="txL" fmla="*/ 0 w 4946769"/>
                <a:gd name="txT" fmla="*/ 0 h 1673539"/>
                <a:gd name="txR" fmla="*/ 4946769 w 4946769"/>
                <a:gd name="txB" fmla="*/ 1673539 h 1673539"/>
              </a:gdLst>
              <a:ahLst/>
              <a:cxnLst>
                <a:cxn ang="0">
                  <a:pos x="4946769" y="0"/>
                </a:cxn>
                <a:cxn ang="0">
                  <a:pos x="4782152" y="8312"/>
                </a:cxn>
                <a:cxn ang="0">
                  <a:pos x="3380855" y="997304"/>
                </a:cxn>
                <a:cxn ang="0">
                  <a:pos x="3303396" y="1204401"/>
                </a:cxn>
                <a:cxn ang="0">
                  <a:pos x="0" y="1204401"/>
                </a:cxn>
                <a:cxn ang="0">
                  <a:pos x="0" y="1670345"/>
                </a:cxn>
                <a:cxn ang="0">
                  <a:pos x="3215503" y="1670345"/>
                </a:cxn>
                <a:cxn ang="0">
                  <a:pos x="3215352" y="1673539"/>
                </a:cxn>
                <a:cxn ang="0">
                  <a:pos x="3803415" y="1673539"/>
                </a:cxn>
                <a:cxn ang="0">
                  <a:pos x="3806389" y="1614644"/>
                </a:cxn>
                <a:cxn ang="0">
                  <a:pos x="4888522" y="532510"/>
                </a:cxn>
                <a:cxn ang="0">
                  <a:pos x="4946769" y="529569"/>
                </a:cxn>
              </a:cxnLst>
              <a:rect l="txL" t="txT" r="txR" b="txB"/>
              <a:pathLst>
                <a:path w="4946769" h="1673539">
                  <a:moveTo>
                    <a:pt x="4946769" y="0"/>
                  </a:moveTo>
                  <a:lnTo>
                    <a:pt x="4782152" y="8312"/>
                  </a:lnTo>
                  <a:cubicBezTo>
                    <a:pt x="4161967" y="71296"/>
                    <a:pt x="3637561" y="458266"/>
                    <a:pt x="3380855" y="997304"/>
                  </a:cubicBezTo>
                  <a:lnTo>
                    <a:pt x="3303396" y="1204401"/>
                  </a:lnTo>
                  <a:lnTo>
                    <a:pt x="0" y="1204401"/>
                  </a:lnTo>
                  <a:lnTo>
                    <a:pt x="0" y="1670345"/>
                  </a:lnTo>
                  <a:lnTo>
                    <a:pt x="3215503" y="1670345"/>
                  </a:lnTo>
                  <a:lnTo>
                    <a:pt x="3215352" y="1673539"/>
                  </a:lnTo>
                  <a:lnTo>
                    <a:pt x="3803415" y="1673539"/>
                  </a:lnTo>
                  <a:lnTo>
                    <a:pt x="3806389" y="1614644"/>
                  </a:lnTo>
                  <a:cubicBezTo>
                    <a:pt x="3864334" y="1044066"/>
                    <a:pt x="4317944" y="590456"/>
                    <a:pt x="4888522" y="532510"/>
                  </a:cubicBezTo>
                  <a:lnTo>
                    <a:pt x="4946769" y="529569"/>
                  </a:lnTo>
                  <a:close/>
                </a:path>
              </a:pathLst>
            </a:custGeom>
            <a:solidFill>
              <a:srgbClr val="69ACD1"/>
            </a:solidFill>
            <a:ln w="12700">
              <a:noFill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dirty="0">
                <a:solidFill>
                  <a:srgbClr val="4A97B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3" name="KSO_Shape">
            <a:extLst>
              <a:ext uri="{FF2B5EF4-FFF2-40B4-BE49-F238E27FC236}">
                <a16:creationId xmlns:a16="http://schemas.microsoft.com/office/drawing/2014/main" id="{5692BCD7-1071-4A87-A2E6-B5A32D41B673}"/>
              </a:ext>
            </a:extLst>
          </p:cNvPr>
          <p:cNvSpPr>
            <a:spLocks/>
          </p:cNvSpPr>
          <p:nvPr/>
        </p:nvSpPr>
        <p:spPr bwMode="auto">
          <a:xfrm>
            <a:off x="4676948" y="1478120"/>
            <a:ext cx="2949578" cy="2949578"/>
          </a:xfrm>
          <a:custGeom>
            <a:avLst/>
            <a:gdLst/>
            <a:ahLst/>
            <a:cxnLst/>
            <a:rect l="0" t="0" r="r" b="b"/>
            <a:pathLst>
              <a:path w="1530350" h="1536700">
                <a:moveTo>
                  <a:pt x="762317" y="817562"/>
                </a:moveTo>
                <a:lnTo>
                  <a:pt x="1000329" y="1069880"/>
                </a:lnTo>
                <a:lnTo>
                  <a:pt x="1026387" y="1100069"/>
                </a:lnTo>
                <a:lnTo>
                  <a:pt x="1038780" y="1115005"/>
                </a:lnTo>
                <a:lnTo>
                  <a:pt x="1050855" y="1129305"/>
                </a:lnTo>
                <a:lnTo>
                  <a:pt x="1062295" y="1144241"/>
                </a:lnTo>
                <a:lnTo>
                  <a:pt x="1073099" y="1158859"/>
                </a:lnTo>
                <a:lnTo>
                  <a:pt x="1083268" y="1173794"/>
                </a:lnTo>
                <a:lnTo>
                  <a:pt x="1092801" y="1189048"/>
                </a:lnTo>
                <a:lnTo>
                  <a:pt x="1097250" y="1196675"/>
                </a:lnTo>
                <a:lnTo>
                  <a:pt x="1101381" y="1204619"/>
                </a:lnTo>
                <a:lnTo>
                  <a:pt x="1105512" y="1212246"/>
                </a:lnTo>
                <a:lnTo>
                  <a:pt x="1109007" y="1220190"/>
                </a:lnTo>
                <a:lnTo>
                  <a:pt x="1112503" y="1228135"/>
                </a:lnTo>
                <a:lnTo>
                  <a:pt x="1115998" y="1236397"/>
                </a:lnTo>
                <a:lnTo>
                  <a:pt x="1118541" y="1244660"/>
                </a:lnTo>
                <a:lnTo>
                  <a:pt x="1121401" y="1253240"/>
                </a:lnTo>
                <a:lnTo>
                  <a:pt x="1123625" y="1261820"/>
                </a:lnTo>
                <a:lnTo>
                  <a:pt x="1126167" y="1270400"/>
                </a:lnTo>
                <a:lnTo>
                  <a:pt x="1127756" y="1279298"/>
                </a:lnTo>
                <a:lnTo>
                  <a:pt x="1129027" y="1288513"/>
                </a:lnTo>
                <a:lnTo>
                  <a:pt x="1130298" y="1297729"/>
                </a:lnTo>
                <a:lnTo>
                  <a:pt x="1131569" y="1307262"/>
                </a:lnTo>
                <a:lnTo>
                  <a:pt x="1131887" y="1316796"/>
                </a:lnTo>
                <a:lnTo>
                  <a:pt x="1131887" y="1326965"/>
                </a:lnTo>
                <a:lnTo>
                  <a:pt x="1131887" y="1337452"/>
                </a:lnTo>
                <a:lnTo>
                  <a:pt x="1131252" y="1348256"/>
                </a:lnTo>
                <a:lnTo>
                  <a:pt x="1129663" y="1358743"/>
                </a:lnTo>
                <a:lnTo>
                  <a:pt x="1127756" y="1368912"/>
                </a:lnTo>
                <a:lnTo>
                  <a:pt x="1125214" y="1379081"/>
                </a:lnTo>
                <a:lnTo>
                  <a:pt x="1122672" y="1389250"/>
                </a:lnTo>
                <a:lnTo>
                  <a:pt x="1119494" y="1398783"/>
                </a:lnTo>
                <a:lnTo>
                  <a:pt x="1115681" y="1408634"/>
                </a:lnTo>
                <a:lnTo>
                  <a:pt x="1111232" y="1417532"/>
                </a:lnTo>
                <a:lnTo>
                  <a:pt x="1106465" y="1427066"/>
                </a:lnTo>
                <a:lnTo>
                  <a:pt x="1101381" y="1435646"/>
                </a:lnTo>
                <a:lnTo>
                  <a:pt x="1095979" y="1444226"/>
                </a:lnTo>
                <a:lnTo>
                  <a:pt x="1090259" y="1452170"/>
                </a:lnTo>
                <a:lnTo>
                  <a:pt x="1083903" y="1460433"/>
                </a:lnTo>
                <a:lnTo>
                  <a:pt x="1077230" y="1467742"/>
                </a:lnTo>
                <a:lnTo>
                  <a:pt x="1070875" y="1475368"/>
                </a:lnTo>
                <a:lnTo>
                  <a:pt x="1063248" y="1482360"/>
                </a:lnTo>
                <a:lnTo>
                  <a:pt x="1055622" y="1489033"/>
                </a:lnTo>
                <a:lnTo>
                  <a:pt x="1047677" y="1495071"/>
                </a:lnTo>
                <a:lnTo>
                  <a:pt x="1039415" y="1501109"/>
                </a:lnTo>
                <a:lnTo>
                  <a:pt x="1031153" y="1506511"/>
                </a:lnTo>
                <a:lnTo>
                  <a:pt x="1021938" y="1511595"/>
                </a:lnTo>
                <a:lnTo>
                  <a:pt x="1013040" y="1516044"/>
                </a:lnTo>
                <a:lnTo>
                  <a:pt x="1003825" y="1520493"/>
                </a:lnTo>
                <a:lnTo>
                  <a:pt x="994291" y="1523989"/>
                </a:lnTo>
                <a:lnTo>
                  <a:pt x="984758" y="1527484"/>
                </a:lnTo>
                <a:lnTo>
                  <a:pt x="974590" y="1530027"/>
                </a:lnTo>
                <a:lnTo>
                  <a:pt x="964421" y="1532569"/>
                </a:lnTo>
                <a:lnTo>
                  <a:pt x="953934" y="1534476"/>
                </a:lnTo>
                <a:lnTo>
                  <a:pt x="943766" y="1535747"/>
                </a:lnTo>
                <a:lnTo>
                  <a:pt x="932961" y="1536382"/>
                </a:lnTo>
                <a:lnTo>
                  <a:pt x="921839" y="1536700"/>
                </a:lnTo>
                <a:lnTo>
                  <a:pt x="909446" y="1536382"/>
                </a:lnTo>
                <a:lnTo>
                  <a:pt x="897371" y="1535111"/>
                </a:lnTo>
                <a:lnTo>
                  <a:pt x="885295" y="1533205"/>
                </a:lnTo>
                <a:lnTo>
                  <a:pt x="873538" y="1530980"/>
                </a:lnTo>
                <a:lnTo>
                  <a:pt x="862734" y="1527802"/>
                </a:lnTo>
                <a:lnTo>
                  <a:pt x="851929" y="1523989"/>
                </a:lnTo>
                <a:lnTo>
                  <a:pt x="841443" y="1519222"/>
                </a:lnTo>
                <a:lnTo>
                  <a:pt x="831274" y="1514138"/>
                </a:lnTo>
                <a:lnTo>
                  <a:pt x="821105" y="1508418"/>
                </a:lnTo>
                <a:lnTo>
                  <a:pt x="811572" y="1502062"/>
                </a:lnTo>
                <a:lnTo>
                  <a:pt x="802357" y="1495389"/>
                </a:lnTo>
                <a:lnTo>
                  <a:pt x="793777" y="1488080"/>
                </a:lnTo>
                <a:lnTo>
                  <a:pt x="785197" y="1480453"/>
                </a:lnTo>
                <a:lnTo>
                  <a:pt x="776935" y="1472191"/>
                </a:lnTo>
                <a:lnTo>
                  <a:pt x="769626" y="1463293"/>
                </a:lnTo>
                <a:lnTo>
                  <a:pt x="762317" y="1453759"/>
                </a:lnTo>
                <a:lnTo>
                  <a:pt x="754691" y="1463293"/>
                </a:lnTo>
                <a:lnTo>
                  <a:pt x="747064" y="1472191"/>
                </a:lnTo>
                <a:lnTo>
                  <a:pt x="738802" y="1480453"/>
                </a:lnTo>
                <a:lnTo>
                  <a:pt x="730540" y="1488080"/>
                </a:lnTo>
                <a:lnTo>
                  <a:pt x="721642" y="1495389"/>
                </a:lnTo>
                <a:lnTo>
                  <a:pt x="712427" y="1502062"/>
                </a:lnTo>
                <a:lnTo>
                  <a:pt x="702894" y="1508418"/>
                </a:lnTo>
                <a:lnTo>
                  <a:pt x="693361" y="1514138"/>
                </a:lnTo>
                <a:lnTo>
                  <a:pt x="683192" y="1519222"/>
                </a:lnTo>
                <a:lnTo>
                  <a:pt x="672705" y="1523989"/>
                </a:lnTo>
                <a:lnTo>
                  <a:pt x="661583" y="1527802"/>
                </a:lnTo>
                <a:lnTo>
                  <a:pt x="650461" y="1530980"/>
                </a:lnTo>
                <a:lnTo>
                  <a:pt x="638704" y="1533205"/>
                </a:lnTo>
                <a:lnTo>
                  <a:pt x="626628" y="1535111"/>
                </a:lnTo>
                <a:lnTo>
                  <a:pt x="614553" y="1536382"/>
                </a:lnTo>
                <a:lnTo>
                  <a:pt x="602160" y="1536700"/>
                </a:lnTo>
                <a:lnTo>
                  <a:pt x="591355" y="1536382"/>
                </a:lnTo>
                <a:lnTo>
                  <a:pt x="580869" y="1535747"/>
                </a:lnTo>
                <a:lnTo>
                  <a:pt x="570065" y="1534476"/>
                </a:lnTo>
                <a:lnTo>
                  <a:pt x="559578" y="1532569"/>
                </a:lnTo>
                <a:lnTo>
                  <a:pt x="549409" y="1530027"/>
                </a:lnTo>
                <a:lnTo>
                  <a:pt x="539559" y="1527484"/>
                </a:lnTo>
                <a:lnTo>
                  <a:pt x="529708" y="1523989"/>
                </a:lnTo>
                <a:lnTo>
                  <a:pt x="520492" y="1520493"/>
                </a:lnTo>
                <a:lnTo>
                  <a:pt x="510959" y="1516044"/>
                </a:lnTo>
                <a:lnTo>
                  <a:pt x="502061" y="1511595"/>
                </a:lnTo>
                <a:lnTo>
                  <a:pt x="493164" y="1506511"/>
                </a:lnTo>
                <a:lnTo>
                  <a:pt x="484584" y="1501109"/>
                </a:lnTo>
                <a:lnTo>
                  <a:pt x="476322" y="1495071"/>
                </a:lnTo>
                <a:lnTo>
                  <a:pt x="468377" y="1489033"/>
                </a:lnTo>
                <a:lnTo>
                  <a:pt x="460751" y="1482360"/>
                </a:lnTo>
                <a:lnTo>
                  <a:pt x="453760" y="1475368"/>
                </a:lnTo>
                <a:lnTo>
                  <a:pt x="446769" y="1467742"/>
                </a:lnTo>
                <a:lnTo>
                  <a:pt x="440096" y="1460433"/>
                </a:lnTo>
                <a:lnTo>
                  <a:pt x="433740" y="1452170"/>
                </a:lnTo>
                <a:lnTo>
                  <a:pt x="428020" y="1444226"/>
                </a:lnTo>
                <a:lnTo>
                  <a:pt x="422618" y="1435646"/>
                </a:lnTo>
                <a:lnTo>
                  <a:pt x="417534" y="1427066"/>
                </a:lnTo>
                <a:lnTo>
                  <a:pt x="412767" y="1417532"/>
                </a:lnTo>
                <a:lnTo>
                  <a:pt x="408636" y="1408634"/>
                </a:lnTo>
                <a:lnTo>
                  <a:pt x="404505" y="1398783"/>
                </a:lnTo>
                <a:lnTo>
                  <a:pt x="401645" y="1389250"/>
                </a:lnTo>
                <a:lnTo>
                  <a:pt x="398785" y="1379081"/>
                </a:lnTo>
                <a:lnTo>
                  <a:pt x="396561" y="1368912"/>
                </a:lnTo>
                <a:lnTo>
                  <a:pt x="394654" y="1358743"/>
                </a:lnTo>
                <a:lnTo>
                  <a:pt x="393065" y="1348256"/>
                </a:lnTo>
                <a:lnTo>
                  <a:pt x="392112" y="1337452"/>
                </a:lnTo>
                <a:lnTo>
                  <a:pt x="392112" y="1326965"/>
                </a:lnTo>
                <a:lnTo>
                  <a:pt x="392112" y="1316796"/>
                </a:lnTo>
                <a:lnTo>
                  <a:pt x="392430" y="1307262"/>
                </a:lnTo>
                <a:lnTo>
                  <a:pt x="393701" y="1297729"/>
                </a:lnTo>
                <a:lnTo>
                  <a:pt x="394972" y="1288513"/>
                </a:lnTo>
                <a:lnTo>
                  <a:pt x="396561" y="1279298"/>
                </a:lnTo>
                <a:lnTo>
                  <a:pt x="398150" y="1270400"/>
                </a:lnTo>
                <a:lnTo>
                  <a:pt x="400374" y="1261820"/>
                </a:lnTo>
                <a:lnTo>
                  <a:pt x="402598" y="1253240"/>
                </a:lnTo>
                <a:lnTo>
                  <a:pt x="405458" y="1244660"/>
                </a:lnTo>
                <a:lnTo>
                  <a:pt x="408318" y="1236397"/>
                </a:lnTo>
                <a:lnTo>
                  <a:pt x="411814" y="1228135"/>
                </a:lnTo>
                <a:lnTo>
                  <a:pt x="415309" y="1220190"/>
                </a:lnTo>
                <a:lnTo>
                  <a:pt x="418805" y="1212246"/>
                </a:lnTo>
                <a:lnTo>
                  <a:pt x="422618" y="1204619"/>
                </a:lnTo>
                <a:lnTo>
                  <a:pt x="426749" y="1196675"/>
                </a:lnTo>
                <a:lnTo>
                  <a:pt x="431198" y="1189048"/>
                </a:lnTo>
                <a:lnTo>
                  <a:pt x="440731" y="1173794"/>
                </a:lnTo>
                <a:lnTo>
                  <a:pt x="450900" y="1158859"/>
                </a:lnTo>
                <a:lnTo>
                  <a:pt x="462022" y="1144241"/>
                </a:lnTo>
                <a:lnTo>
                  <a:pt x="473144" y="1129305"/>
                </a:lnTo>
                <a:lnTo>
                  <a:pt x="485219" y="1115005"/>
                </a:lnTo>
                <a:lnTo>
                  <a:pt x="497613" y="1100069"/>
                </a:lnTo>
                <a:lnTo>
                  <a:pt x="523988" y="1069880"/>
                </a:lnTo>
                <a:lnTo>
                  <a:pt x="762317" y="817562"/>
                </a:lnTo>
                <a:close/>
                <a:moveTo>
                  <a:pt x="1320615" y="398462"/>
                </a:moveTo>
                <a:lnTo>
                  <a:pt x="1331419" y="398780"/>
                </a:lnTo>
                <a:lnTo>
                  <a:pt x="1341906" y="399733"/>
                </a:lnTo>
                <a:lnTo>
                  <a:pt x="1352393" y="401321"/>
                </a:lnTo>
                <a:lnTo>
                  <a:pt x="1362880" y="402909"/>
                </a:lnTo>
                <a:lnTo>
                  <a:pt x="1373049" y="405132"/>
                </a:lnTo>
                <a:lnTo>
                  <a:pt x="1382900" y="408309"/>
                </a:lnTo>
                <a:lnTo>
                  <a:pt x="1392433" y="411485"/>
                </a:lnTo>
                <a:lnTo>
                  <a:pt x="1402284" y="415297"/>
                </a:lnTo>
                <a:lnTo>
                  <a:pt x="1411500" y="419426"/>
                </a:lnTo>
                <a:lnTo>
                  <a:pt x="1420716" y="424191"/>
                </a:lnTo>
                <a:lnTo>
                  <a:pt x="1428978" y="429273"/>
                </a:lnTo>
                <a:lnTo>
                  <a:pt x="1437558" y="434673"/>
                </a:lnTo>
                <a:lnTo>
                  <a:pt x="1445820" y="440390"/>
                </a:lnTo>
                <a:lnTo>
                  <a:pt x="1454083" y="446743"/>
                </a:lnTo>
                <a:lnTo>
                  <a:pt x="1461392" y="453413"/>
                </a:lnTo>
                <a:lnTo>
                  <a:pt x="1469018" y="460083"/>
                </a:lnTo>
                <a:lnTo>
                  <a:pt x="1476010" y="467389"/>
                </a:lnTo>
                <a:lnTo>
                  <a:pt x="1482365" y="475330"/>
                </a:lnTo>
                <a:lnTo>
                  <a:pt x="1488721" y="482953"/>
                </a:lnTo>
                <a:lnTo>
                  <a:pt x="1494441" y="491212"/>
                </a:lnTo>
                <a:lnTo>
                  <a:pt x="1500161" y="499788"/>
                </a:lnTo>
                <a:lnTo>
                  <a:pt x="1505245" y="508682"/>
                </a:lnTo>
                <a:lnTo>
                  <a:pt x="1509694" y="517576"/>
                </a:lnTo>
                <a:lnTo>
                  <a:pt x="1514143" y="527105"/>
                </a:lnTo>
                <a:lnTo>
                  <a:pt x="1517639" y="536316"/>
                </a:lnTo>
                <a:lnTo>
                  <a:pt x="1521134" y="546163"/>
                </a:lnTo>
                <a:lnTo>
                  <a:pt x="1523677" y="556327"/>
                </a:lnTo>
                <a:lnTo>
                  <a:pt x="1526219" y="566174"/>
                </a:lnTo>
                <a:lnTo>
                  <a:pt x="1528126" y="576656"/>
                </a:lnTo>
                <a:lnTo>
                  <a:pt x="1529397" y="587456"/>
                </a:lnTo>
                <a:lnTo>
                  <a:pt x="1530032" y="597938"/>
                </a:lnTo>
                <a:lnTo>
                  <a:pt x="1530350" y="608737"/>
                </a:lnTo>
                <a:lnTo>
                  <a:pt x="1530032" y="621125"/>
                </a:lnTo>
                <a:lnTo>
                  <a:pt x="1528761" y="633195"/>
                </a:lnTo>
                <a:lnTo>
                  <a:pt x="1526855" y="645265"/>
                </a:lnTo>
                <a:lnTo>
                  <a:pt x="1524630" y="657018"/>
                </a:lnTo>
                <a:lnTo>
                  <a:pt x="1521452" y="668453"/>
                </a:lnTo>
                <a:lnTo>
                  <a:pt x="1517639" y="678935"/>
                </a:lnTo>
                <a:lnTo>
                  <a:pt x="1512872" y="689417"/>
                </a:lnTo>
                <a:lnTo>
                  <a:pt x="1507788" y="699899"/>
                </a:lnTo>
                <a:lnTo>
                  <a:pt x="1502385" y="709428"/>
                </a:lnTo>
                <a:lnTo>
                  <a:pt x="1495712" y="718957"/>
                </a:lnTo>
                <a:lnTo>
                  <a:pt x="1489039" y="728169"/>
                </a:lnTo>
                <a:lnTo>
                  <a:pt x="1481730" y="736745"/>
                </a:lnTo>
                <a:lnTo>
                  <a:pt x="1473785" y="745321"/>
                </a:lnTo>
                <a:lnTo>
                  <a:pt x="1465841" y="753579"/>
                </a:lnTo>
                <a:lnTo>
                  <a:pt x="1456943" y="760885"/>
                </a:lnTo>
                <a:lnTo>
                  <a:pt x="1447409" y="768508"/>
                </a:lnTo>
                <a:lnTo>
                  <a:pt x="1456943" y="775814"/>
                </a:lnTo>
                <a:lnTo>
                  <a:pt x="1465841" y="783437"/>
                </a:lnTo>
                <a:lnTo>
                  <a:pt x="1473785" y="791696"/>
                </a:lnTo>
                <a:lnTo>
                  <a:pt x="1481730" y="800272"/>
                </a:lnTo>
                <a:lnTo>
                  <a:pt x="1489039" y="808848"/>
                </a:lnTo>
                <a:lnTo>
                  <a:pt x="1495712" y="818060"/>
                </a:lnTo>
                <a:lnTo>
                  <a:pt x="1502385" y="827589"/>
                </a:lnTo>
                <a:lnTo>
                  <a:pt x="1507788" y="837435"/>
                </a:lnTo>
                <a:lnTo>
                  <a:pt x="1512872" y="847282"/>
                </a:lnTo>
                <a:lnTo>
                  <a:pt x="1517639" y="858082"/>
                </a:lnTo>
                <a:lnTo>
                  <a:pt x="1521452" y="868881"/>
                </a:lnTo>
                <a:lnTo>
                  <a:pt x="1524630" y="879999"/>
                </a:lnTo>
                <a:lnTo>
                  <a:pt x="1526855" y="891751"/>
                </a:lnTo>
                <a:lnTo>
                  <a:pt x="1528761" y="903821"/>
                </a:lnTo>
                <a:lnTo>
                  <a:pt x="1530032" y="915892"/>
                </a:lnTo>
                <a:lnTo>
                  <a:pt x="1530350" y="928279"/>
                </a:lnTo>
                <a:lnTo>
                  <a:pt x="1530032" y="939397"/>
                </a:lnTo>
                <a:lnTo>
                  <a:pt x="1529397" y="950196"/>
                </a:lnTo>
                <a:lnTo>
                  <a:pt x="1528126" y="960361"/>
                </a:lnTo>
                <a:lnTo>
                  <a:pt x="1526219" y="970843"/>
                </a:lnTo>
                <a:lnTo>
                  <a:pt x="1523677" y="981007"/>
                </a:lnTo>
                <a:lnTo>
                  <a:pt x="1521134" y="991171"/>
                </a:lnTo>
                <a:lnTo>
                  <a:pt x="1517639" y="1000701"/>
                </a:lnTo>
                <a:lnTo>
                  <a:pt x="1514143" y="1010230"/>
                </a:lnTo>
                <a:lnTo>
                  <a:pt x="1509694" y="1019441"/>
                </a:lnTo>
                <a:lnTo>
                  <a:pt x="1505245" y="1028335"/>
                </a:lnTo>
                <a:lnTo>
                  <a:pt x="1500161" y="1037546"/>
                </a:lnTo>
                <a:lnTo>
                  <a:pt x="1494441" y="1046123"/>
                </a:lnTo>
                <a:lnTo>
                  <a:pt x="1488721" y="1054063"/>
                </a:lnTo>
                <a:lnTo>
                  <a:pt x="1482365" y="1062004"/>
                </a:lnTo>
                <a:lnTo>
                  <a:pt x="1476010" y="1069628"/>
                </a:lnTo>
                <a:lnTo>
                  <a:pt x="1469018" y="1076616"/>
                </a:lnTo>
                <a:lnTo>
                  <a:pt x="1461392" y="1083604"/>
                </a:lnTo>
                <a:lnTo>
                  <a:pt x="1454083" y="1090274"/>
                </a:lnTo>
                <a:lnTo>
                  <a:pt x="1445820" y="1096627"/>
                </a:lnTo>
                <a:lnTo>
                  <a:pt x="1437558" y="1102344"/>
                </a:lnTo>
                <a:lnTo>
                  <a:pt x="1428978" y="1107744"/>
                </a:lnTo>
                <a:lnTo>
                  <a:pt x="1420716" y="1112826"/>
                </a:lnTo>
                <a:lnTo>
                  <a:pt x="1411500" y="1117591"/>
                </a:lnTo>
                <a:lnTo>
                  <a:pt x="1402284" y="1122038"/>
                </a:lnTo>
                <a:lnTo>
                  <a:pt x="1392433" y="1125532"/>
                </a:lnTo>
                <a:lnTo>
                  <a:pt x="1382900" y="1129026"/>
                </a:lnTo>
                <a:lnTo>
                  <a:pt x="1373049" y="1131567"/>
                </a:lnTo>
                <a:lnTo>
                  <a:pt x="1362880" y="1134108"/>
                </a:lnTo>
                <a:lnTo>
                  <a:pt x="1352393" y="1136014"/>
                </a:lnTo>
                <a:lnTo>
                  <a:pt x="1341906" y="1136967"/>
                </a:lnTo>
                <a:lnTo>
                  <a:pt x="1331419" y="1137919"/>
                </a:lnTo>
                <a:lnTo>
                  <a:pt x="1320615" y="1138237"/>
                </a:lnTo>
                <a:lnTo>
                  <a:pt x="1310764" y="1138237"/>
                </a:lnTo>
                <a:lnTo>
                  <a:pt x="1300912" y="1137602"/>
                </a:lnTo>
                <a:lnTo>
                  <a:pt x="1291697" y="1136649"/>
                </a:lnTo>
                <a:lnTo>
                  <a:pt x="1282163" y="1135696"/>
                </a:lnTo>
                <a:lnTo>
                  <a:pt x="1272948" y="1134108"/>
                </a:lnTo>
                <a:lnTo>
                  <a:pt x="1264368" y="1132520"/>
                </a:lnTo>
                <a:lnTo>
                  <a:pt x="1255470" y="1129979"/>
                </a:lnTo>
                <a:lnTo>
                  <a:pt x="1246890" y="1127755"/>
                </a:lnTo>
                <a:lnTo>
                  <a:pt x="1238310" y="1124896"/>
                </a:lnTo>
                <a:lnTo>
                  <a:pt x="1230047" y="1122038"/>
                </a:lnTo>
                <a:lnTo>
                  <a:pt x="1221785" y="1118861"/>
                </a:lnTo>
                <a:lnTo>
                  <a:pt x="1214158" y="1115367"/>
                </a:lnTo>
                <a:lnTo>
                  <a:pt x="1205896" y="1111873"/>
                </a:lnTo>
                <a:lnTo>
                  <a:pt x="1198269" y="1107744"/>
                </a:lnTo>
                <a:lnTo>
                  <a:pt x="1182698" y="1098850"/>
                </a:lnTo>
                <a:lnTo>
                  <a:pt x="1167762" y="1089639"/>
                </a:lnTo>
                <a:lnTo>
                  <a:pt x="1152509" y="1079474"/>
                </a:lnTo>
                <a:lnTo>
                  <a:pt x="1137891" y="1068675"/>
                </a:lnTo>
                <a:lnTo>
                  <a:pt x="1123273" y="1057240"/>
                </a:lnTo>
                <a:lnTo>
                  <a:pt x="1108655" y="1045170"/>
                </a:lnTo>
                <a:lnTo>
                  <a:pt x="1093719" y="1032782"/>
                </a:lnTo>
                <a:lnTo>
                  <a:pt x="1063212" y="1006736"/>
                </a:lnTo>
                <a:lnTo>
                  <a:pt x="811212" y="768508"/>
                </a:lnTo>
                <a:lnTo>
                  <a:pt x="1063212" y="530599"/>
                </a:lnTo>
                <a:lnTo>
                  <a:pt x="1093719" y="504235"/>
                </a:lnTo>
                <a:lnTo>
                  <a:pt x="1108655" y="491847"/>
                </a:lnTo>
                <a:lnTo>
                  <a:pt x="1123273" y="479777"/>
                </a:lnTo>
                <a:lnTo>
                  <a:pt x="1137891" y="468660"/>
                </a:lnTo>
                <a:lnTo>
                  <a:pt x="1152509" y="457542"/>
                </a:lnTo>
                <a:lnTo>
                  <a:pt x="1167762" y="447696"/>
                </a:lnTo>
                <a:lnTo>
                  <a:pt x="1182698" y="437849"/>
                </a:lnTo>
                <a:lnTo>
                  <a:pt x="1190325" y="433402"/>
                </a:lnTo>
                <a:lnTo>
                  <a:pt x="1198269" y="429273"/>
                </a:lnTo>
                <a:lnTo>
                  <a:pt x="1205896" y="425461"/>
                </a:lnTo>
                <a:lnTo>
                  <a:pt x="1214158" y="421967"/>
                </a:lnTo>
                <a:lnTo>
                  <a:pt x="1221785" y="418473"/>
                </a:lnTo>
                <a:lnTo>
                  <a:pt x="1230047" y="414979"/>
                </a:lnTo>
                <a:lnTo>
                  <a:pt x="1238310" y="412120"/>
                </a:lnTo>
                <a:lnTo>
                  <a:pt x="1246890" y="409262"/>
                </a:lnTo>
                <a:lnTo>
                  <a:pt x="1255470" y="407038"/>
                </a:lnTo>
                <a:lnTo>
                  <a:pt x="1264368" y="404815"/>
                </a:lnTo>
                <a:lnTo>
                  <a:pt x="1272948" y="402909"/>
                </a:lnTo>
                <a:lnTo>
                  <a:pt x="1282163" y="401638"/>
                </a:lnTo>
                <a:lnTo>
                  <a:pt x="1291697" y="400050"/>
                </a:lnTo>
                <a:lnTo>
                  <a:pt x="1300912" y="399415"/>
                </a:lnTo>
                <a:lnTo>
                  <a:pt x="1310764" y="398780"/>
                </a:lnTo>
                <a:lnTo>
                  <a:pt x="1320615" y="398462"/>
                </a:lnTo>
                <a:close/>
                <a:moveTo>
                  <a:pt x="209589" y="398462"/>
                </a:moveTo>
                <a:lnTo>
                  <a:pt x="219419" y="398462"/>
                </a:lnTo>
                <a:lnTo>
                  <a:pt x="228931" y="399097"/>
                </a:lnTo>
                <a:lnTo>
                  <a:pt x="238443" y="400050"/>
                </a:lnTo>
                <a:lnTo>
                  <a:pt x="247639" y="401003"/>
                </a:lnTo>
                <a:lnTo>
                  <a:pt x="256517" y="402591"/>
                </a:lnTo>
                <a:lnTo>
                  <a:pt x="265712" y="404497"/>
                </a:lnTo>
                <a:lnTo>
                  <a:pt x="274590" y="406721"/>
                </a:lnTo>
                <a:lnTo>
                  <a:pt x="283152" y="408944"/>
                </a:lnTo>
                <a:lnTo>
                  <a:pt x="291396" y="411803"/>
                </a:lnTo>
                <a:lnTo>
                  <a:pt x="299957" y="414662"/>
                </a:lnTo>
                <a:lnTo>
                  <a:pt x="307884" y="417838"/>
                </a:lnTo>
                <a:lnTo>
                  <a:pt x="315811" y="421332"/>
                </a:lnTo>
                <a:lnTo>
                  <a:pt x="324055" y="424826"/>
                </a:lnTo>
                <a:lnTo>
                  <a:pt x="331665" y="429273"/>
                </a:lnTo>
                <a:lnTo>
                  <a:pt x="339592" y="433084"/>
                </a:lnTo>
                <a:lnTo>
                  <a:pt x="346884" y="437849"/>
                </a:lnTo>
                <a:lnTo>
                  <a:pt x="362104" y="447060"/>
                </a:lnTo>
                <a:lnTo>
                  <a:pt x="377007" y="457225"/>
                </a:lnTo>
                <a:lnTo>
                  <a:pt x="391910" y="468024"/>
                </a:lnTo>
                <a:lnTo>
                  <a:pt x="406178" y="479777"/>
                </a:lnTo>
                <a:lnTo>
                  <a:pt x="421081" y="491529"/>
                </a:lnTo>
                <a:lnTo>
                  <a:pt x="435984" y="504235"/>
                </a:lnTo>
                <a:lnTo>
                  <a:pt x="465789" y="530281"/>
                </a:lnTo>
                <a:lnTo>
                  <a:pt x="717550" y="768191"/>
                </a:lnTo>
                <a:lnTo>
                  <a:pt x="465789" y="1006736"/>
                </a:lnTo>
                <a:lnTo>
                  <a:pt x="435984" y="1032147"/>
                </a:lnTo>
                <a:lnTo>
                  <a:pt x="421081" y="1045170"/>
                </a:lnTo>
                <a:lnTo>
                  <a:pt x="406178" y="1056922"/>
                </a:lnTo>
                <a:lnTo>
                  <a:pt x="391910" y="1068357"/>
                </a:lnTo>
                <a:lnTo>
                  <a:pt x="377007" y="1079474"/>
                </a:lnTo>
                <a:lnTo>
                  <a:pt x="362104" y="1089639"/>
                </a:lnTo>
                <a:lnTo>
                  <a:pt x="346884" y="1098850"/>
                </a:lnTo>
                <a:lnTo>
                  <a:pt x="339592" y="1103615"/>
                </a:lnTo>
                <a:lnTo>
                  <a:pt x="331665" y="1107426"/>
                </a:lnTo>
                <a:lnTo>
                  <a:pt x="324055" y="1111873"/>
                </a:lnTo>
                <a:lnTo>
                  <a:pt x="315811" y="1115367"/>
                </a:lnTo>
                <a:lnTo>
                  <a:pt x="307884" y="1118861"/>
                </a:lnTo>
                <a:lnTo>
                  <a:pt x="299957" y="1121720"/>
                </a:lnTo>
                <a:lnTo>
                  <a:pt x="291396" y="1124896"/>
                </a:lnTo>
                <a:lnTo>
                  <a:pt x="283152" y="1127755"/>
                </a:lnTo>
                <a:lnTo>
                  <a:pt x="274590" y="1129979"/>
                </a:lnTo>
                <a:lnTo>
                  <a:pt x="265712" y="1132202"/>
                </a:lnTo>
                <a:lnTo>
                  <a:pt x="256517" y="1133790"/>
                </a:lnTo>
                <a:lnTo>
                  <a:pt x="247639" y="1135378"/>
                </a:lnTo>
                <a:lnTo>
                  <a:pt x="238443" y="1136649"/>
                </a:lnTo>
                <a:lnTo>
                  <a:pt x="228931" y="1137284"/>
                </a:lnTo>
                <a:lnTo>
                  <a:pt x="219419" y="1138237"/>
                </a:lnTo>
                <a:lnTo>
                  <a:pt x="209589" y="1138237"/>
                </a:lnTo>
                <a:lnTo>
                  <a:pt x="198809" y="1137919"/>
                </a:lnTo>
                <a:lnTo>
                  <a:pt x="188345" y="1136967"/>
                </a:lnTo>
                <a:lnTo>
                  <a:pt x="177881" y="1136014"/>
                </a:lnTo>
                <a:lnTo>
                  <a:pt x="167418" y="1133790"/>
                </a:lnTo>
                <a:lnTo>
                  <a:pt x="157271" y="1131567"/>
                </a:lnTo>
                <a:lnTo>
                  <a:pt x="147125" y="1128708"/>
                </a:lnTo>
                <a:lnTo>
                  <a:pt x="137295" y="1125214"/>
                </a:lnTo>
                <a:lnTo>
                  <a:pt x="128100" y="1121720"/>
                </a:lnTo>
                <a:lnTo>
                  <a:pt x="118588" y="1117591"/>
                </a:lnTo>
                <a:lnTo>
                  <a:pt x="109709" y="1112826"/>
                </a:lnTo>
                <a:lnTo>
                  <a:pt x="100831" y="1107744"/>
                </a:lnTo>
                <a:lnTo>
                  <a:pt x="92270" y="1102344"/>
                </a:lnTo>
                <a:lnTo>
                  <a:pt x="84026" y="1096627"/>
                </a:lnTo>
                <a:lnTo>
                  <a:pt x="76416" y="1090274"/>
                </a:lnTo>
                <a:lnTo>
                  <a:pt x="68489" y="1083604"/>
                </a:lnTo>
                <a:lnTo>
                  <a:pt x="61513" y="1076616"/>
                </a:lnTo>
                <a:lnTo>
                  <a:pt x="54538" y="1069310"/>
                </a:lnTo>
                <a:lnTo>
                  <a:pt x="47879" y="1062004"/>
                </a:lnTo>
                <a:lnTo>
                  <a:pt x="41854" y="1054063"/>
                </a:lnTo>
                <a:lnTo>
                  <a:pt x="35830" y="1045487"/>
                </a:lnTo>
                <a:lnTo>
                  <a:pt x="30440" y="1037229"/>
                </a:lnTo>
                <a:lnTo>
                  <a:pt x="25366" y="1028335"/>
                </a:lnTo>
                <a:lnTo>
                  <a:pt x="20610" y="1019441"/>
                </a:lnTo>
                <a:lnTo>
                  <a:pt x="16488" y="1010230"/>
                </a:lnTo>
                <a:lnTo>
                  <a:pt x="13000" y="1000383"/>
                </a:lnTo>
                <a:lnTo>
                  <a:pt x="9512" y="990536"/>
                </a:lnTo>
                <a:lnTo>
                  <a:pt x="6659" y="981007"/>
                </a:lnTo>
                <a:lnTo>
                  <a:pt x="4439" y="970843"/>
                </a:lnTo>
                <a:lnTo>
                  <a:pt x="2537" y="960361"/>
                </a:lnTo>
                <a:lnTo>
                  <a:pt x="1268" y="949879"/>
                </a:lnTo>
                <a:lnTo>
                  <a:pt x="634" y="939079"/>
                </a:lnTo>
                <a:lnTo>
                  <a:pt x="0" y="928279"/>
                </a:lnTo>
                <a:lnTo>
                  <a:pt x="634" y="915892"/>
                </a:lnTo>
                <a:lnTo>
                  <a:pt x="1585" y="903504"/>
                </a:lnTo>
                <a:lnTo>
                  <a:pt x="3171" y="891434"/>
                </a:lnTo>
                <a:lnTo>
                  <a:pt x="6025" y="879999"/>
                </a:lnTo>
                <a:lnTo>
                  <a:pt x="9195" y="868881"/>
                </a:lnTo>
                <a:lnTo>
                  <a:pt x="13000" y="857764"/>
                </a:lnTo>
                <a:lnTo>
                  <a:pt x="17756" y="847282"/>
                </a:lnTo>
                <a:lnTo>
                  <a:pt x="22830" y="837118"/>
                </a:lnTo>
                <a:lnTo>
                  <a:pt x="28220" y="826953"/>
                </a:lnTo>
                <a:lnTo>
                  <a:pt x="34245" y="817742"/>
                </a:lnTo>
                <a:lnTo>
                  <a:pt x="41220" y="808848"/>
                </a:lnTo>
                <a:lnTo>
                  <a:pt x="48830" y="799954"/>
                </a:lnTo>
                <a:lnTo>
                  <a:pt x="56440" y="791378"/>
                </a:lnTo>
                <a:lnTo>
                  <a:pt x="64684" y="783437"/>
                </a:lnTo>
                <a:lnTo>
                  <a:pt x="73562" y="775814"/>
                </a:lnTo>
                <a:lnTo>
                  <a:pt x="82441" y="768191"/>
                </a:lnTo>
                <a:lnTo>
                  <a:pt x="73562" y="760885"/>
                </a:lnTo>
                <a:lnTo>
                  <a:pt x="64684" y="753262"/>
                </a:lnTo>
                <a:lnTo>
                  <a:pt x="56440" y="745003"/>
                </a:lnTo>
                <a:lnTo>
                  <a:pt x="48830" y="736745"/>
                </a:lnTo>
                <a:lnTo>
                  <a:pt x="41220" y="727851"/>
                </a:lnTo>
                <a:lnTo>
                  <a:pt x="34245" y="718957"/>
                </a:lnTo>
                <a:lnTo>
                  <a:pt x="28220" y="709110"/>
                </a:lnTo>
                <a:lnTo>
                  <a:pt x="22830" y="699264"/>
                </a:lnTo>
                <a:lnTo>
                  <a:pt x="17756" y="689417"/>
                </a:lnTo>
                <a:lnTo>
                  <a:pt x="13000" y="678617"/>
                </a:lnTo>
                <a:lnTo>
                  <a:pt x="9195" y="667818"/>
                </a:lnTo>
                <a:lnTo>
                  <a:pt x="6025" y="656700"/>
                </a:lnTo>
                <a:lnTo>
                  <a:pt x="3171" y="644948"/>
                </a:lnTo>
                <a:lnTo>
                  <a:pt x="1585" y="633195"/>
                </a:lnTo>
                <a:lnTo>
                  <a:pt x="634" y="620807"/>
                </a:lnTo>
                <a:lnTo>
                  <a:pt x="0" y="608420"/>
                </a:lnTo>
                <a:lnTo>
                  <a:pt x="634" y="597302"/>
                </a:lnTo>
                <a:lnTo>
                  <a:pt x="1268" y="586820"/>
                </a:lnTo>
                <a:lnTo>
                  <a:pt x="2537" y="576338"/>
                </a:lnTo>
                <a:lnTo>
                  <a:pt x="4439" y="565856"/>
                </a:lnTo>
                <a:lnTo>
                  <a:pt x="6659" y="555692"/>
                </a:lnTo>
                <a:lnTo>
                  <a:pt x="9512" y="545528"/>
                </a:lnTo>
                <a:lnTo>
                  <a:pt x="13000" y="535999"/>
                </a:lnTo>
                <a:lnTo>
                  <a:pt x="16488" y="526470"/>
                </a:lnTo>
                <a:lnTo>
                  <a:pt x="20610" y="517258"/>
                </a:lnTo>
                <a:lnTo>
                  <a:pt x="25366" y="508364"/>
                </a:lnTo>
                <a:lnTo>
                  <a:pt x="30440" y="499153"/>
                </a:lnTo>
                <a:lnTo>
                  <a:pt x="35830" y="490577"/>
                </a:lnTo>
                <a:lnTo>
                  <a:pt x="41854" y="482636"/>
                </a:lnTo>
                <a:lnTo>
                  <a:pt x="47879" y="474695"/>
                </a:lnTo>
                <a:lnTo>
                  <a:pt x="54538" y="467071"/>
                </a:lnTo>
                <a:lnTo>
                  <a:pt x="61513" y="460083"/>
                </a:lnTo>
                <a:lnTo>
                  <a:pt x="68489" y="452778"/>
                </a:lnTo>
                <a:lnTo>
                  <a:pt x="76416" y="446425"/>
                </a:lnTo>
                <a:lnTo>
                  <a:pt x="84026" y="440072"/>
                </a:lnTo>
                <a:lnTo>
                  <a:pt x="92270" y="434355"/>
                </a:lnTo>
                <a:lnTo>
                  <a:pt x="100831" y="428637"/>
                </a:lnTo>
                <a:lnTo>
                  <a:pt x="109709" y="423873"/>
                </a:lnTo>
                <a:lnTo>
                  <a:pt x="118588" y="419108"/>
                </a:lnTo>
                <a:lnTo>
                  <a:pt x="128100" y="414662"/>
                </a:lnTo>
                <a:lnTo>
                  <a:pt x="137295" y="411167"/>
                </a:lnTo>
                <a:lnTo>
                  <a:pt x="147125" y="407673"/>
                </a:lnTo>
                <a:lnTo>
                  <a:pt x="157271" y="405132"/>
                </a:lnTo>
                <a:lnTo>
                  <a:pt x="167418" y="402591"/>
                </a:lnTo>
                <a:lnTo>
                  <a:pt x="177881" y="400685"/>
                </a:lnTo>
                <a:lnTo>
                  <a:pt x="188345" y="399733"/>
                </a:lnTo>
                <a:lnTo>
                  <a:pt x="198809" y="398780"/>
                </a:lnTo>
                <a:lnTo>
                  <a:pt x="209589" y="398462"/>
                </a:lnTo>
                <a:close/>
                <a:moveTo>
                  <a:pt x="607969" y="0"/>
                </a:moveTo>
                <a:lnTo>
                  <a:pt x="620964" y="318"/>
                </a:lnTo>
                <a:lnTo>
                  <a:pt x="633009" y="1588"/>
                </a:lnTo>
                <a:lnTo>
                  <a:pt x="645053" y="3494"/>
                </a:lnTo>
                <a:lnTo>
                  <a:pt x="656146" y="5718"/>
                </a:lnTo>
                <a:lnTo>
                  <a:pt x="667557" y="9212"/>
                </a:lnTo>
                <a:lnTo>
                  <a:pt x="678333" y="13023"/>
                </a:lnTo>
                <a:lnTo>
                  <a:pt x="688793" y="17470"/>
                </a:lnTo>
                <a:lnTo>
                  <a:pt x="698935" y="22553"/>
                </a:lnTo>
                <a:lnTo>
                  <a:pt x="709078" y="28270"/>
                </a:lnTo>
                <a:lnTo>
                  <a:pt x="718269" y="34623"/>
                </a:lnTo>
                <a:lnTo>
                  <a:pt x="727144" y="41611"/>
                </a:lnTo>
                <a:lnTo>
                  <a:pt x="736336" y="48599"/>
                </a:lnTo>
                <a:lnTo>
                  <a:pt x="744894" y="56858"/>
                </a:lnTo>
                <a:lnTo>
                  <a:pt x="752501" y="64799"/>
                </a:lnTo>
                <a:lnTo>
                  <a:pt x="760424" y="73375"/>
                </a:lnTo>
                <a:lnTo>
                  <a:pt x="767714" y="82904"/>
                </a:lnTo>
                <a:lnTo>
                  <a:pt x="775004" y="73375"/>
                </a:lnTo>
                <a:lnTo>
                  <a:pt x="782928" y="64799"/>
                </a:lnTo>
                <a:lnTo>
                  <a:pt x="790852" y="56858"/>
                </a:lnTo>
                <a:lnTo>
                  <a:pt x="799093" y="48599"/>
                </a:lnTo>
                <a:lnTo>
                  <a:pt x="807968" y="41611"/>
                </a:lnTo>
                <a:lnTo>
                  <a:pt x="817160" y="34623"/>
                </a:lnTo>
                <a:lnTo>
                  <a:pt x="826668" y="28270"/>
                </a:lnTo>
                <a:lnTo>
                  <a:pt x="836494" y="22553"/>
                </a:lnTo>
                <a:lnTo>
                  <a:pt x="846636" y="17470"/>
                </a:lnTo>
                <a:lnTo>
                  <a:pt x="857096" y="13023"/>
                </a:lnTo>
                <a:lnTo>
                  <a:pt x="867872" y="9212"/>
                </a:lnTo>
                <a:lnTo>
                  <a:pt x="879283" y="5718"/>
                </a:lnTo>
                <a:lnTo>
                  <a:pt x="890693" y="3494"/>
                </a:lnTo>
                <a:lnTo>
                  <a:pt x="902420" y="1588"/>
                </a:lnTo>
                <a:lnTo>
                  <a:pt x="914782" y="318"/>
                </a:lnTo>
                <a:lnTo>
                  <a:pt x="927460" y="0"/>
                </a:lnTo>
                <a:lnTo>
                  <a:pt x="938236" y="318"/>
                </a:lnTo>
                <a:lnTo>
                  <a:pt x="948696" y="953"/>
                </a:lnTo>
                <a:lnTo>
                  <a:pt x="959155" y="2224"/>
                </a:lnTo>
                <a:lnTo>
                  <a:pt x="969615" y="4129"/>
                </a:lnTo>
                <a:lnTo>
                  <a:pt x="979757" y="6353"/>
                </a:lnTo>
                <a:lnTo>
                  <a:pt x="989583" y="9212"/>
                </a:lnTo>
                <a:lnTo>
                  <a:pt x="999726" y="12706"/>
                </a:lnTo>
                <a:lnTo>
                  <a:pt x="1008917" y="16517"/>
                </a:lnTo>
                <a:lnTo>
                  <a:pt x="1018426" y="20647"/>
                </a:lnTo>
                <a:lnTo>
                  <a:pt x="1027301" y="25094"/>
                </a:lnTo>
                <a:lnTo>
                  <a:pt x="1036175" y="30176"/>
                </a:lnTo>
                <a:lnTo>
                  <a:pt x="1044733" y="35576"/>
                </a:lnTo>
                <a:lnTo>
                  <a:pt x="1052974" y="41611"/>
                </a:lnTo>
                <a:lnTo>
                  <a:pt x="1060581" y="47646"/>
                </a:lnTo>
                <a:lnTo>
                  <a:pt x="1068505" y="54317"/>
                </a:lnTo>
                <a:lnTo>
                  <a:pt x="1075478" y="61305"/>
                </a:lnTo>
                <a:lnTo>
                  <a:pt x="1082451" y="68928"/>
                </a:lnTo>
                <a:lnTo>
                  <a:pt x="1089107" y="76234"/>
                </a:lnTo>
                <a:lnTo>
                  <a:pt x="1095129" y="84492"/>
                </a:lnTo>
                <a:lnTo>
                  <a:pt x="1101151" y="92433"/>
                </a:lnTo>
                <a:lnTo>
                  <a:pt x="1106539" y="101010"/>
                </a:lnTo>
                <a:lnTo>
                  <a:pt x="1111611" y="109586"/>
                </a:lnTo>
                <a:lnTo>
                  <a:pt x="1116048" y="119115"/>
                </a:lnTo>
                <a:lnTo>
                  <a:pt x="1120485" y="128327"/>
                </a:lnTo>
                <a:lnTo>
                  <a:pt x="1123972" y="137856"/>
                </a:lnTo>
                <a:lnTo>
                  <a:pt x="1127458" y="147385"/>
                </a:lnTo>
                <a:lnTo>
                  <a:pt x="1130311" y="157550"/>
                </a:lnTo>
                <a:lnTo>
                  <a:pt x="1132530" y="167714"/>
                </a:lnTo>
                <a:lnTo>
                  <a:pt x="1134431" y="177879"/>
                </a:lnTo>
                <a:lnTo>
                  <a:pt x="1135699" y="188361"/>
                </a:lnTo>
                <a:lnTo>
                  <a:pt x="1136333" y="199161"/>
                </a:lnTo>
                <a:lnTo>
                  <a:pt x="1136650" y="209643"/>
                </a:lnTo>
                <a:lnTo>
                  <a:pt x="1136650" y="219807"/>
                </a:lnTo>
                <a:lnTo>
                  <a:pt x="1136016" y="229654"/>
                </a:lnTo>
                <a:lnTo>
                  <a:pt x="1135065" y="238866"/>
                </a:lnTo>
                <a:lnTo>
                  <a:pt x="1134114" y="248395"/>
                </a:lnTo>
                <a:lnTo>
                  <a:pt x="1132530" y="257289"/>
                </a:lnTo>
                <a:lnTo>
                  <a:pt x="1130945" y="266183"/>
                </a:lnTo>
                <a:lnTo>
                  <a:pt x="1128726" y="274759"/>
                </a:lnTo>
                <a:lnTo>
                  <a:pt x="1126191" y="283335"/>
                </a:lnTo>
                <a:lnTo>
                  <a:pt x="1123655" y="291912"/>
                </a:lnTo>
                <a:lnTo>
                  <a:pt x="1120485" y="300170"/>
                </a:lnTo>
                <a:lnTo>
                  <a:pt x="1117316" y="308111"/>
                </a:lnTo>
                <a:lnTo>
                  <a:pt x="1113829" y="316370"/>
                </a:lnTo>
                <a:lnTo>
                  <a:pt x="1110343" y="324311"/>
                </a:lnTo>
                <a:lnTo>
                  <a:pt x="1106222" y="331934"/>
                </a:lnTo>
                <a:lnTo>
                  <a:pt x="1102102" y="339875"/>
                </a:lnTo>
                <a:lnTo>
                  <a:pt x="1097665" y="347499"/>
                </a:lnTo>
                <a:lnTo>
                  <a:pt x="1088156" y="362745"/>
                </a:lnTo>
                <a:lnTo>
                  <a:pt x="1078013" y="377675"/>
                </a:lnTo>
                <a:lnTo>
                  <a:pt x="1067237" y="392286"/>
                </a:lnTo>
                <a:lnTo>
                  <a:pt x="1055827" y="407215"/>
                </a:lnTo>
                <a:lnTo>
                  <a:pt x="1043782" y="421827"/>
                </a:lnTo>
                <a:lnTo>
                  <a:pt x="1031421" y="436756"/>
                </a:lnTo>
                <a:lnTo>
                  <a:pt x="1005431" y="466614"/>
                </a:lnTo>
                <a:lnTo>
                  <a:pt x="767714" y="719138"/>
                </a:lnTo>
                <a:lnTo>
                  <a:pt x="530315" y="466614"/>
                </a:lnTo>
                <a:lnTo>
                  <a:pt x="504325" y="436756"/>
                </a:lnTo>
                <a:lnTo>
                  <a:pt x="491964" y="421827"/>
                </a:lnTo>
                <a:lnTo>
                  <a:pt x="479919" y="407215"/>
                </a:lnTo>
                <a:lnTo>
                  <a:pt x="468192" y="392286"/>
                </a:lnTo>
                <a:lnTo>
                  <a:pt x="457733" y="377675"/>
                </a:lnTo>
                <a:lnTo>
                  <a:pt x="447273" y="362745"/>
                </a:lnTo>
                <a:lnTo>
                  <a:pt x="437764" y="347499"/>
                </a:lnTo>
                <a:lnTo>
                  <a:pt x="433644" y="339875"/>
                </a:lnTo>
                <a:lnTo>
                  <a:pt x="429207" y="331934"/>
                </a:lnTo>
                <a:lnTo>
                  <a:pt x="425403" y="324311"/>
                </a:lnTo>
                <a:lnTo>
                  <a:pt x="421600" y="316370"/>
                </a:lnTo>
                <a:lnTo>
                  <a:pt x="418113" y="308111"/>
                </a:lnTo>
                <a:lnTo>
                  <a:pt x="414944" y="300170"/>
                </a:lnTo>
                <a:lnTo>
                  <a:pt x="412091" y="291912"/>
                </a:lnTo>
                <a:lnTo>
                  <a:pt x="409555" y="283335"/>
                </a:lnTo>
                <a:lnTo>
                  <a:pt x="406703" y="274759"/>
                </a:lnTo>
                <a:lnTo>
                  <a:pt x="404801" y="266183"/>
                </a:lnTo>
                <a:lnTo>
                  <a:pt x="402899" y="257289"/>
                </a:lnTo>
                <a:lnTo>
                  <a:pt x="401632" y="248395"/>
                </a:lnTo>
                <a:lnTo>
                  <a:pt x="400047" y="238866"/>
                </a:lnTo>
                <a:lnTo>
                  <a:pt x="399413" y="229654"/>
                </a:lnTo>
                <a:lnTo>
                  <a:pt x="399096" y="219807"/>
                </a:lnTo>
                <a:lnTo>
                  <a:pt x="398462" y="209643"/>
                </a:lnTo>
                <a:lnTo>
                  <a:pt x="399096" y="199161"/>
                </a:lnTo>
                <a:lnTo>
                  <a:pt x="399730" y="188361"/>
                </a:lnTo>
                <a:lnTo>
                  <a:pt x="401315" y="177879"/>
                </a:lnTo>
                <a:lnTo>
                  <a:pt x="402899" y="167714"/>
                </a:lnTo>
                <a:lnTo>
                  <a:pt x="405118" y="157550"/>
                </a:lnTo>
                <a:lnTo>
                  <a:pt x="408288" y="147385"/>
                </a:lnTo>
                <a:lnTo>
                  <a:pt x="411457" y="137856"/>
                </a:lnTo>
                <a:lnTo>
                  <a:pt x="415261" y="128327"/>
                </a:lnTo>
                <a:lnTo>
                  <a:pt x="419698" y="119115"/>
                </a:lnTo>
                <a:lnTo>
                  <a:pt x="423818" y="109586"/>
                </a:lnTo>
                <a:lnTo>
                  <a:pt x="428890" y="101010"/>
                </a:lnTo>
                <a:lnTo>
                  <a:pt x="434278" y="92433"/>
                </a:lnTo>
                <a:lnTo>
                  <a:pt x="440300" y="84492"/>
                </a:lnTo>
                <a:lnTo>
                  <a:pt x="446322" y="76234"/>
                </a:lnTo>
                <a:lnTo>
                  <a:pt x="452978" y="68928"/>
                </a:lnTo>
                <a:lnTo>
                  <a:pt x="459951" y="61305"/>
                </a:lnTo>
                <a:lnTo>
                  <a:pt x="467241" y="54317"/>
                </a:lnTo>
                <a:lnTo>
                  <a:pt x="475165" y="47646"/>
                </a:lnTo>
                <a:lnTo>
                  <a:pt x="482772" y="41611"/>
                </a:lnTo>
                <a:lnTo>
                  <a:pt x="491013" y="35576"/>
                </a:lnTo>
                <a:lnTo>
                  <a:pt x="499571" y="30176"/>
                </a:lnTo>
                <a:lnTo>
                  <a:pt x="508128" y="25094"/>
                </a:lnTo>
                <a:lnTo>
                  <a:pt x="517320" y="20647"/>
                </a:lnTo>
                <a:lnTo>
                  <a:pt x="526829" y="16517"/>
                </a:lnTo>
                <a:lnTo>
                  <a:pt x="536020" y="12706"/>
                </a:lnTo>
                <a:lnTo>
                  <a:pt x="545846" y="9212"/>
                </a:lnTo>
                <a:lnTo>
                  <a:pt x="555989" y="6353"/>
                </a:lnTo>
                <a:lnTo>
                  <a:pt x="566131" y="4129"/>
                </a:lnTo>
                <a:lnTo>
                  <a:pt x="576274" y="2224"/>
                </a:lnTo>
                <a:lnTo>
                  <a:pt x="586733" y="953"/>
                </a:lnTo>
                <a:lnTo>
                  <a:pt x="597510" y="318"/>
                </a:lnTo>
                <a:lnTo>
                  <a:pt x="607969" y="0"/>
                </a:lnTo>
                <a:close/>
              </a:path>
            </a:pathLst>
          </a:cu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14300" dist="63500" dir="6600000" sx="103000" sy="103000" algn="tr" rotWithShape="0">
              <a:srgbClr val="4A97BE"/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1013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2B1D8C-3832-4F6A-B0E8-2FAF9F748184}"/>
              </a:ext>
            </a:extLst>
          </p:cNvPr>
          <p:cNvSpPr txBox="1"/>
          <p:nvPr/>
        </p:nvSpPr>
        <p:spPr>
          <a:xfrm>
            <a:off x="4676948" y="541910"/>
            <a:ext cx="35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There are my friends.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47D713-AA89-4BC8-B436-55DE3DBA9640}"/>
              </a:ext>
            </a:extLst>
          </p:cNvPr>
          <p:cNvSpPr/>
          <p:nvPr/>
        </p:nvSpPr>
        <p:spPr>
          <a:xfrm>
            <a:off x="8678874" y="4948731"/>
            <a:ext cx="3612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atin typeface="Comic Sans MS" panose="030F0702030302020204" pitchFamily="66" charset="0"/>
              </a:rPr>
              <a:t>(*^▽^*)</a:t>
            </a:r>
            <a:endParaRPr lang="zh-CN" altLang="en-US" sz="7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F8378A-FB8F-4984-B8C6-80190F599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91" y="3713468"/>
            <a:ext cx="2356705" cy="3142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8B09B9-D566-465A-A598-F4B2F4A5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303" y="39937"/>
            <a:ext cx="2157274" cy="28763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97AC3B-4659-492D-AF0E-43D16F5C6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010"/>
            <a:ext cx="2356705" cy="4189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9CC597-6FC3-4313-B8AE-ED2878CB5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26" y="1478120"/>
            <a:ext cx="2397762" cy="31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3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等线 "/>
        <a:ea typeface="微软雅黑"/>
        <a:cs typeface=""/>
      </a:majorFont>
      <a:minorFont>
        <a:latin typeface="等线 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404</Words>
  <Application>Microsoft Office PowerPoint</Application>
  <PresentationFormat>宽屏</PresentationFormat>
  <Paragraphs>60</Paragraphs>
  <Slides>15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</vt:lpstr>
      <vt:lpstr>宋体</vt:lpstr>
      <vt:lpstr>微软雅黑</vt:lpstr>
      <vt:lpstr>Algerian</vt:lpstr>
      <vt:lpstr>Arial</vt:lpstr>
      <vt:lpstr>Calibri</vt:lpstr>
      <vt:lpstr>Comic Sans MS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亚红 王</cp:lastModifiedBy>
  <cp:revision>14</cp:revision>
  <dcterms:created xsi:type="dcterms:W3CDTF">2017-06-14T10:34:47Z</dcterms:created>
  <dcterms:modified xsi:type="dcterms:W3CDTF">2019-05-23T05:44:40Z</dcterms:modified>
</cp:coreProperties>
</file>